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customXml/itemProps1.xml" ContentType="application/vnd.openxmlformats-officedocument.customXmlPropertie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customXml/itemProps2.xml" ContentType="application/vnd.openxmlformats-officedocument.customXmlPropertie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2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3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4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5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6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8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9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10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1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12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13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15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16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17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18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1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20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21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22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23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24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25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26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27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28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29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30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31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33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34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35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36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37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38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39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4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41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42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43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4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45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46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47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48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49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50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51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52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53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54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55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56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57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5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59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60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61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6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63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6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65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6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67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68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69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70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71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72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73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74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75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76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77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78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79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80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81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82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83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84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85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86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87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88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160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89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14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1385.xml" ContentType="application/vnd.openxmlformats-officedocument.presentationml.tag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7" r:id="rId4"/>
    <p:sldId id="258" r:id="rId5"/>
    <p:sldId id="492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</p:sldIdLst>
  <p:sldSz cx="9144000" cy="6858000" type="screen4x3"/>
  <p:notesSz cx="9144000" cy="6858000"/>
  <p:custDataLst>
    <p:tags r:id="rId237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tags" Target="tags/tag1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presProps" Target="presProps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viewProps" Target="viewProps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theme" Target="theme/theme1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customXml" Target="../customXml/item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customXml" Target="../customXml/item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1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97FF4BCD-581B-802B-C736-56BA6C119E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57F662B9-061F-DE3A-714A-144C3812102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FDBE-293E-43D8-8725-B97E768404EB}" type="datetime1">
              <a:rPr lang="en-US"/>
              <a:pPr>
                <a:defRPr/>
              </a:pPr>
              <a:t>4/19/2023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8D4F3313-9B7F-482B-8303-D3878ED2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30C2F-9939-4ED4-96D4-917BAA5F83ED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15565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973515F-AADF-98E6-596F-681AB8197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147F06FF-21D5-D61D-D012-C354555BE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8" name="Holder 4">
            <a:extLst>
              <a:ext uri="{FF2B5EF4-FFF2-40B4-BE49-F238E27FC236}">
                <a16:creationId xmlns:a16="http://schemas.microsoft.com/office/drawing/2014/main" id="{1612A570-8244-FEBB-9A96-8CD3C1545E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Holder 5">
            <a:extLst>
              <a:ext uri="{FF2B5EF4-FFF2-40B4-BE49-F238E27FC236}">
                <a16:creationId xmlns:a16="http://schemas.microsoft.com/office/drawing/2014/main" id="{E1CFAA47-D289-F99E-A59F-4FF3DADA78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fld id="{696443DC-9B8A-489E-BFD6-5254DBC637B5}" type="datetime1">
              <a:rPr lang="en-US"/>
              <a:pPr>
                <a:defRPr/>
              </a:pPr>
              <a:t>4/19/2023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3F91D35A-B2E3-B0A2-5A4D-E785F3EE6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38775" y="9944100"/>
            <a:ext cx="1736725" cy="534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/>
            </a:lvl1pPr>
          </a:lstStyle>
          <a:p>
            <a:fld id="{A81AFFCC-4C97-42C3-BD0A-C221794057B0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5pPr>
      <a:lvl6pPr marL="22860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6pPr>
      <a:lvl7pPr marL="2743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7pPr>
      <a:lvl8pPr marL="3200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8pPr>
      <a:lvl9pPr marL="3657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7.jpe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image" Target="../media/image8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76.xml"/><Relationship Id="rId7" Type="http://schemas.openxmlformats.org/officeDocument/2006/relationships/tags" Target="../tags/tag580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9" Type="http://schemas.openxmlformats.org/officeDocument/2006/relationships/image" Target="../media/image8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583.xml"/><Relationship Id="rId2" Type="http://schemas.openxmlformats.org/officeDocument/2006/relationships/tags" Target="../tags/tag582.xml"/><Relationship Id="rId1" Type="http://schemas.openxmlformats.org/officeDocument/2006/relationships/tags" Target="../tags/tag581.xml"/><Relationship Id="rId6" Type="http://schemas.openxmlformats.org/officeDocument/2006/relationships/image" Target="../media/image86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7" Type="http://schemas.openxmlformats.org/officeDocument/2006/relationships/image" Target="../media/image53.jpeg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9.xml"/><Relationship Id="rId4" Type="http://schemas.openxmlformats.org/officeDocument/2006/relationships/tags" Target="../tags/tag58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image" Target="../media/image8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6" Type="http://schemas.openxmlformats.org/officeDocument/2006/relationships/image" Target="../media/image8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7" Type="http://schemas.openxmlformats.org/officeDocument/2006/relationships/image" Target="../media/image89.jpeg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2.xml"/><Relationship Id="rId4" Type="http://schemas.openxmlformats.org/officeDocument/2006/relationships/tags" Target="../tags/tag60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05.xml"/><Relationship Id="rId7" Type="http://schemas.openxmlformats.org/officeDocument/2006/relationships/tags" Target="../tags/tag609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5" Type="http://schemas.openxmlformats.org/officeDocument/2006/relationships/tags" Target="../tags/tag607.xml"/><Relationship Id="rId4" Type="http://schemas.openxmlformats.org/officeDocument/2006/relationships/tags" Target="../tags/tag606.xml"/><Relationship Id="rId9" Type="http://schemas.openxmlformats.org/officeDocument/2006/relationships/image" Target="../media/image9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5" Type="http://schemas.openxmlformats.org/officeDocument/2006/relationships/image" Target="../media/image91.jpeg"/><Relationship Id="rId4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620.xml"/><Relationship Id="rId3" Type="http://schemas.openxmlformats.org/officeDocument/2006/relationships/tags" Target="../tags/tag615.xml"/><Relationship Id="rId7" Type="http://schemas.openxmlformats.org/officeDocument/2006/relationships/tags" Target="../tags/tag619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10" Type="http://schemas.openxmlformats.org/officeDocument/2006/relationships/image" Target="../media/image92.jpeg"/><Relationship Id="rId4" Type="http://schemas.openxmlformats.org/officeDocument/2006/relationships/tags" Target="../tags/tag616.xml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623.xml"/><Relationship Id="rId2" Type="http://schemas.openxmlformats.org/officeDocument/2006/relationships/tags" Target="../tags/tag622.xml"/><Relationship Id="rId1" Type="http://schemas.openxmlformats.org/officeDocument/2006/relationships/tags" Target="../tags/tag621.xml"/><Relationship Id="rId5" Type="http://schemas.openxmlformats.org/officeDocument/2006/relationships/image" Target="../media/image93.jpeg"/><Relationship Id="rId4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26.xml"/><Relationship Id="rId7" Type="http://schemas.openxmlformats.org/officeDocument/2006/relationships/tags" Target="../tags/tag630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6" Type="http://schemas.openxmlformats.org/officeDocument/2006/relationships/tags" Target="../tags/tag629.xml"/><Relationship Id="rId5" Type="http://schemas.openxmlformats.org/officeDocument/2006/relationships/tags" Target="../tags/tag628.xml"/><Relationship Id="rId4" Type="http://schemas.openxmlformats.org/officeDocument/2006/relationships/tags" Target="../tags/tag627.xml"/><Relationship Id="rId9" Type="http://schemas.openxmlformats.org/officeDocument/2006/relationships/image" Target="../media/image94.jpe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63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33.xml"/><Relationship Id="rId7" Type="http://schemas.openxmlformats.org/officeDocument/2006/relationships/tags" Target="../tags/tag637.xml"/><Relationship Id="rId12" Type="http://schemas.openxmlformats.org/officeDocument/2006/relationships/tags" Target="../tags/tag642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tags" Target="../tags/tag636.xml"/><Relationship Id="rId11" Type="http://schemas.openxmlformats.org/officeDocument/2006/relationships/tags" Target="../tags/tag641.xml"/><Relationship Id="rId5" Type="http://schemas.openxmlformats.org/officeDocument/2006/relationships/tags" Target="../tags/tag635.xml"/><Relationship Id="rId10" Type="http://schemas.openxmlformats.org/officeDocument/2006/relationships/tags" Target="../tags/tag640.xml"/><Relationship Id="rId4" Type="http://schemas.openxmlformats.org/officeDocument/2006/relationships/tags" Target="../tags/tag634.xml"/><Relationship Id="rId9" Type="http://schemas.openxmlformats.org/officeDocument/2006/relationships/tags" Target="../tags/tag639.xml"/><Relationship Id="rId14" Type="http://schemas.openxmlformats.org/officeDocument/2006/relationships/image" Target="../media/image95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650.xml"/><Relationship Id="rId3" Type="http://schemas.openxmlformats.org/officeDocument/2006/relationships/tags" Target="../tags/tag645.xml"/><Relationship Id="rId7" Type="http://schemas.openxmlformats.org/officeDocument/2006/relationships/tags" Target="../tags/tag649.xml"/><Relationship Id="rId12" Type="http://schemas.openxmlformats.org/officeDocument/2006/relationships/image" Target="../media/image96.jpeg"/><Relationship Id="rId2" Type="http://schemas.openxmlformats.org/officeDocument/2006/relationships/tags" Target="../tags/tag644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47.xml"/><Relationship Id="rId10" Type="http://schemas.openxmlformats.org/officeDocument/2006/relationships/tags" Target="../tags/tag652.xml"/><Relationship Id="rId4" Type="http://schemas.openxmlformats.org/officeDocument/2006/relationships/tags" Target="../tags/tag646.xml"/><Relationship Id="rId9" Type="http://schemas.openxmlformats.org/officeDocument/2006/relationships/tags" Target="../tags/tag65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660.xml"/><Relationship Id="rId3" Type="http://schemas.openxmlformats.org/officeDocument/2006/relationships/tags" Target="../tags/tag655.xml"/><Relationship Id="rId7" Type="http://schemas.openxmlformats.org/officeDocument/2006/relationships/tags" Target="../tags/tag659.xml"/><Relationship Id="rId12" Type="http://schemas.openxmlformats.org/officeDocument/2006/relationships/image" Target="../media/image97.jpeg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6" Type="http://schemas.openxmlformats.org/officeDocument/2006/relationships/tags" Target="../tags/tag6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57.xml"/><Relationship Id="rId10" Type="http://schemas.openxmlformats.org/officeDocument/2006/relationships/tags" Target="../tags/tag662.xml"/><Relationship Id="rId4" Type="http://schemas.openxmlformats.org/officeDocument/2006/relationships/tags" Target="../tags/tag656.xml"/><Relationship Id="rId9" Type="http://schemas.openxmlformats.org/officeDocument/2006/relationships/tags" Target="../tags/tag6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image" Target="../media/image5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669.xml"/><Relationship Id="rId2" Type="http://schemas.openxmlformats.org/officeDocument/2006/relationships/tags" Target="../tags/tag668.xml"/><Relationship Id="rId1" Type="http://schemas.openxmlformats.org/officeDocument/2006/relationships/tags" Target="../tags/tag667.xml"/><Relationship Id="rId5" Type="http://schemas.openxmlformats.org/officeDocument/2006/relationships/image" Target="../media/image98.jpeg"/><Relationship Id="rId4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677.xml"/><Relationship Id="rId13" Type="http://schemas.openxmlformats.org/officeDocument/2006/relationships/hyperlink" Target="https://www.geeksforgeeks.org/computer-network-routing-vs-routed-protocols/" TargetMode="External"/><Relationship Id="rId3" Type="http://schemas.openxmlformats.org/officeDocument/2006/relationships/tags" Target="../tags/tag672.xml"/><Relationship Id="rId7" Type="http://schemas.openxmlformats.org/officeDocument/2006/relationships/tags" Target="../tags/tag676.xml"/><Relationship Id="rId12" Type="http://schemas.openxmlformats.org/officeDocument/2006/relationships/image" Target="../media/image99.jpeg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6" Type="http://schemas.openxmlformats.org/officeDocument/2006/relationships/tags" Target="../tags/tag67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74.xml"/><Relationship Id="rId10" Type="http://schemas.openxmlformats.org/officeDocument/2006/relationships/tags" Target="../tags/tag679.xml"/><Relationship Id="rId4" Type="http://schemas.openxmlformats.org/officeDocument/2006/relationships/tags" Target="../tags/tag673.xml"/><Relationship Id="rId9" Type="http://schemas.openxmlformats.org/officeDocument/2006/relationships/tags" Target="../tags/tag678.xml"/><Relationship Id="rId14" Type="http://schemas.openxmlformats.org/officeDocument/2006/relationships/hyperlink" Target="https://www.geeksforgeeks.org/computer-network-open-shortest-path-first-ospf-protocol-fundamentals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687.xml"/><Relationship Id="rId3" Type="http://schemas.openxmlformats.org/officeDocument/2006/relationships/tags" Target="../tags/tag682.xml"/><Relationship Id="rId7" Type="http://schemas.openxmlformats.org/officeDocument/2006/relationships/tags" Target="../tags/tag686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11" Type="http://schemas.openxmlformats.org/officeDocument/2006/relationships/image" Target="../media/image53.jpeg"/><Relationship Id="rId5" Type="http://schemas.openxmlformats.org/officeDocument/2006/relationships/tags" Target="../tags/tag68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83.xml"/><Relationship Id="rId9" Type="http://schemas.openxmlformats.org/officeDocument/2006/relationships/tags" Target="../tags/tag688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696.xml"/><Relationship Id="rId13" Type="http://schemas.openxmlformats.org/officeDocument/2006/relationships/tags" Target="../tags/tag701.xml"/><Relationship Id="rId3" Type="http://schemas.openxmlformats.org/officeDocument/2006/relationships/tags" Target="../tags/tag691.xml"/><Relationship Id="rId7" Type="http://schemas.openxmlformats.org/officeDocument/2006/relationships/tags" Target="../tags/tag695.xml"/><Relationship Id="rId12" Type="http://schemas.openxmlformats.org/officeDocument/2006/relationships/tags" Target="../tags/tag700.xml"/><Relationship Id="rId2" Type="http://schemas.openxmlformats.org/officeDocument/2006/relationships/tags" Target="../tags/tag690.xml"/><Relationship Id="rId1" Type="http://schemas.openxmlformats.org/officeDocument/2006/relationships/tags" Target="../tags/tag689.xml"/><Relationship Id="rId6" Type="http://schemas.openxmlformats.org/officeDocument/2006/relationships/tags" Target="../tags/tag694.xml"/><Relationship Id="rId11" Type="http://schemas.openxmlformats.org/officeDocument/2006/relationships/tags" Target="../tags/tag699.xml"/><Relationship Id="rId5" Type="http://schemas.openxmlformats.org/officeDocument/2006/relationships/tags" Target="../tags/tag693.xml"/><Relationship Id="rId15" Type="http://schemas.openxmlformats.org/officeDocument/2006/relationships/image" Target="../media/image100.jpeg"/><Relationship Id="rId10" Type="http://schemas.openxmlformats.org/officeDocument/2006/relationships/tags" Target="../tags/tag698.xml"/><Relationship Id="rId4" Type="http://schemas.openxmlformats.org/officeDocument/2006/relationships/tags" Target="../tags/tag692.xml"/><Relationship Id="rId9" Type="http://schemas.openxmlformats.org/officeDocument/2006/relationships/tags" Target="../tags/tag697.xml"/><Relationship Id="rId1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04.xml"/><Relationship Id="rId7" Type="http://schemas.openxmlformats.org/officeDocument/2006/relationships/tags" Target="../tags/tag708.xml"/><Relationship Id="rId2" Type="http://schemas.openxmlformats.org/officeDocument/2006/relationships/tags" Target="../tags/tag703.xml"/><Relationship Id="rId1" Type="http://schemas.openxmlformats.org/officeDocument/2006/relationships/tags" Target="../tags/tag702.xml"/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9" Type="http://schemas.openxmlformats.org/officeDocument/2006/relationships/image" Target="../media/image101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716.xml"/><Relationship Id="rId3" Type="http://schemas.openxmlformats.org/officeDocument/2006/relationships/tags" Target="../tags/tag711.xml"/><Relationship Id="rId7" Type="http://schemas.openxmlformats.org/officeDocument/2006/relationships/tags" Target="../tags/tag715.xml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tags" Target="../tags/tag714.xml"/><Relationship Id="rId5" Type="http://schemas.openxmlformats.org/officeDocument/2006/relationships/tags" Target="../tags/tag713.xml"/><Relationship Id="rId10" Type="http://schemas.openxmlformats.org/officeDocument/2006/relationships/image" Target="../media/image102.jpeg"/><Relationship Id="rId4" Type="http://schemas.openxmlformats.org/officeDocument/2006/relationships/tags" Target="../tags/tag712.xml"/><Relationship Id="rId9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724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19.xml"/><Relationship Id="rId7" Type="http://schemas.openxmlformats.org/officeDocument/2006/relationships/tags" Target="../tags/tag723.xml"/><Relationship Id="rId12" Type="http://schemas.openxmlformats.org/officeDocument/2006/relationships/tags" Target="../tags/tag728.xml"/><Relationship Id="rId2" Type="http://schemas.openxmlformats.org/officeDocument/2006/relationships/tags" Target="../tags/tag718.xml"/><Relationship Id="rId1" Type="http://schemas.openxmlformats.org/officeDocument/2006/relationships/tags" Target="../tags/tag717.xml"/><Relationship Id="rId6" Type="http://schemas.openxmlformats.org/officeDocument/2006/relationships/tags" Target="../tags/tag722.xml"/><Relationship Id="rId11" Type="http://schemas.openxmlformats.org/officeDocument/2006/relationships/tags" Target="../tags/tag727.xml"/><Relationship Id="rId5" Type="http://schemas.openxmlformats.org/officeDocument/2006/relationships/tags" Target="../tags/tag721.xml"/><Relationship Id="rId10" Type="http://schemas.openxmlformats.org/officeDocument/2006/relationships/tags" Target="../tags/tag726.xml"/><Relationship Id="rId4" Type="http://schemas.openxmlformats.org/officeDocument/2006/relationships/tags" Target="../tags/tag720.xml"/><Relationship Id="rId9" Type="http://schemas.openxmlformats.org/officeDocument/2006/relationships/tags" Target="../tags/tag725.xml"/><Relationship Id="rId14" Type="http://schemas.openxmlformats.org/officeDocument/2006/relationships/image" Target="../media/image10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5" Type="http://schemas.openxmlformats.org/officeDocument/2006/relationships/image" Target="../media/image104.jpeg"/><Relationship Id="rId4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739.xml"/><Relationship Id="rId3" Type="http://schemas.openxmlformats.org/officeDocument/2006/relationships/tags" Target="../tags/tag734.xml"/><Relationship Id="rId7" Type="http://schemas.openxmlformats.org/officeDocument/2006/relationships/tags" Target="../tags/tag738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10" Type="http://schemas.openxmlformats.org/officeDocument/2006/relationships/image" Target="../media/image105.jpeg"/><Relationship Id="rId4" Type="http://schemas.openxmlformats.org/officeDocument/2006/relationships/tags" Target="../tags/tag735.xml"/><Relationship Id="rId9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4" Type="http://schemas.openxmlformats.org/officeDocument/2006/relationships/image" Target="../media/image10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744.xml"/><Relationship Id="rId7" Type="http://schemas.openxmlformats.org/officeDocument/2006/relationships/image" Target="../media/image107.jpeg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6.xml"/><Relationship Id="rId4" Type="http://schemas.openxmlformats.org/officeDocument/2006/relationships/tags" Target="../tags/tag74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4" Type="http://schemas.openxmlformats.org/officeDocument/2006/relationships/image" Target="../media/image10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4" Type="http://schemas.openxmlformats.org/officeDocument/2006/relationships/image" Target="../media/image109.jpe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5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8.xml"/><Relationship Id="rId1" Type="http://schemas.openxmlformats.org/officeDocument/2006/relationships/tags" Target="../tags/tag757.xml"/><Relationship Id="rId4" Type="http://schemas.openxmlformats.org/officeDocument/2006/relationships/image" Target="../media/image110.jpe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tags" Target="../tags/tag76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60.xml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6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66.xml"/><Relationship Id="rId1" Type="http://schemas.openxmlformats.org/officeDocument/2006/relationships/tags" Target="../tags/tag765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tags" Target="../tags/tag778.xml"/><Relationship Id="rId3" Type="http://schemas.openxmlformats.org/officeDocument/2006/relationships/tags" Target="../tags/tag773.xml"/><Relationship Id="rId7" Type="http://schemas.openxmlformats.org/officeDocument/2006/relationships/tags" Target="../tags/tag777.xml"/><Relationship Id="rId12" Type="http://schemas.openxmlformats.org/officeDocument/2006/relationships/image" Target="../media/image112.jpeg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75.xml"/><Relationship Id="rId10" Type="http://schemas.openxmlformats.org/officeDocument/2006/relationships/tags" Target="../tags/tag780.xml"/><Relationship Id="rId4" Type="http://schemas.openxmlformats.org/officeDocument/2006/relationships/tags" Target="../tags/tag774.xml"/><Relationship Id="rId9" Type="http://schemas.openxmlformats.org/officeDocument/2006/relationships/tags" Target="../tags/tag77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8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tags" Target="../tags/tag794.xml"/><Relationship Id="rId3" Type="http://schemas.openxmlformats.org/officeDocument/2006/relationships/tags" Target="../tags/tag789.xml"/><Relationship Id="rId7" Type="http://schemas.openxmlformats.org/officeDocument/2006/relationships/tags" Target="../tags/tag793.xml"/><Relationship Id="rId12" Type="http://schemas.openxmlformats.org/officeDocument/2006/relationships/image" Target="../media/image113.jpeg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6" Type="http://schemas.openxmlformats.org/officeDocument/2006/relationships/tags" Target="../tags/tag79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91.xml"/><Relationship Id="rId10" Type="http://schemas.openxmlformats.org/officeDocument/2006/relationships/tags" Target="../tags/tag796.xml"/><Relationship Id="rId4" Type="http://schemas.openxmlformats.org/officeDocument/2006/relationships/tags" Target="../tags/tag790.xml"/><Relationship Id="rId9" Type="http://schemas.openxmlformats.org/officeDocument/2006/relationships/tags" Target="../tags/tag79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tags" Target="../tags/tag799.xml"/><Relationship Id="rId7" Type="http://schemas.openxmlformats.org/officeDocument/2006/relationships/image" Target="../media/image114.jpeg"/><Relationship Id="rId2" Type="http://schemas.openxmlformats.org/officeDocument/2006/relationships/tags" Target="../tags/tag798.xml"/><Relationship Id="rId1" Type="http://schemas.openxmlformats.org/officeDocument/2006/relationships/tags" Target="../tags/tag7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1.xml"/><Relationship Id="rId4" Type="http://schemas.openxmlformats.org/officeDocument/2006/relationships/tags" Target="../tags/tag800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809.xml"/><Relationship Id="rId13" Type="http://schemas.openxmlformats.org/officeDocument/2006/relationships/tags" Target="../tags/tag814.xml"/><Relationship Id="rId3" Type="http://schemas.openxmlformats.org/officeDocument/2006/relationships/tags" Target="../tags/tag804.xml"/><Relationship Id="rId7" Type="http://schemas.openxmlformats.org/officeDocument/2006/relationships/tags" Target="../tags/tag808.xml"/><Relationship Id="rId12" Type="http://schemas.openxmlformats.org/officeDocument/2006/relationships/tags" Target="../tags/tag813.xml"/><Relationship Id="rId2" Type="http://schemas.openxmlformats.org/officeDocument/2006/relationships/tags" Target="../tags/tag803.xml"/><Relationship Id="rId16" Type="http://schemas.openxmlformats.org/officeDocument/2006/relationships/image" Target="../media/image115.jpeg"/><Relationship Id="rId1" Type="http://schemas.openxmlformats.org/officeDocument/2006/relationships/tags" Target="../tags/tag802.xml"/><Relationship Id="rId6" Type="http://schemas.openxmlformats.org/officeDocument/2006/relationships/tags" Target="../tags/tag807.xml"/><Relationship Id="rId11" Type="http://schemas.openxmlformats.org/officeDocument/2006/relationships/tags" Target="../tags/tag812.xml"/><Relationship Id="rId5" Type="http://schemas.openxmlformats.org/officeDocument/2006/relationships/tags" Target="../tags/tag80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811.xml"/><Relationship Id="rId4" Type="http://schemas.openxmlformats.org/officeDocument/2006/relationships/tags" Target="../tags/tag805.xml"/><Relationship Id="rId9" Type="http://schemas.openxmlformats.org/officeDocument/2006/relationships/tags" Target="../tags/tag810.xml"/><Relationship Id="rId14" Type="http://schemas.openxmlformats.org/officeDocument/2006/relationships/tags" Target="../tags/tag815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18.xml"/><Relationship Id="rId7" Type="http://schemas.openxmlformats.org/officeDocument/2006/relationships/tags" Target="../tags/tag822.xml"/><Relationship Id="rId2" Type="http://schemas.openxmlformats.org/officeDocument/2006/relationships/tags" Target="../tags/tag817.xml"/><Relationship Id="rId1" Type="http://schemas.openxmlformats.org/officeDocument/2006/relationships/tags" Target="../tags/tag816.xml"/><Relationship Id="rId6" Type="http://schemas.openxmlformats.org/officeDocument/2006/relationships/tags" Target="../tags/tag821.xml"/><Relationship Id="rId5" Type="http://schemas.openxmlformats.org/officeDocument/2006/relationships/tags" Target="../tags/tag820.xml"/><Relationship Id="rId4" Type="http://schemas.openxmlformats.org/officeDocument/2006/relationships/tags" Target="../tags/tag819.xml"/><Relationship Id="rId9" Type="http://schemas.openxmlformats.org/officeDocument/2006/relationships/image" Target="../media/image116.jpe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tags" Target="../tags/tag830.xml"/><Relationship Id="rId13" Type="http://schemas.openxmlformats.org/officeDocument/2006/relationships/image" Target="../media/image117.jpeg"/><Relationship Id="rId3" Type="http://schemas.openxmlformats.org/officeDocument/2006/relationships/tags" Target="../tags/tag825.xml"/><Relationship Id="rId7" Type="http://schemas.openxmlformats.org/officeDocument/2006/relationships/tags" Target="../tags/tag82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24.xml"/><Relationship Id="rId1" Type="http://schemas.openxmlformats.org/officeDocument/2006/relationships/tags" Target="../tags/tag823.xml"/><Relationship Id="rId6" Type="http://schemas.openxmlformats.org/officeDocument/2006/relationships/tags" Target="../tags/tag828.xml"/><Relationship Id="rId11" Type="http://schemas.openxmlformats.org/officeDocument/2006/relationships/tags" Target="../tags/tag833.xml"/><Relationship Id="rId5" Type="http://schemas.openxmlformats.org/officeDocument/2006/relationships/tags" Target="../tags/tag827.xml"/><Relationship Id="rId10" Type="http://schemas.openxmlformats.org/officeDocument/2006/relationships/tags" Target="../tags/tag832.xml"/><Relationship Id="rId4" Type="http://schemas.openxmlformats.org/officeDocument/2006/relationships/tags" Target="../tags/tag826.xml"/><Relationship Id="rId9" Type="http://schemas.openxmlformats.org/officeDocument/2006/relationships/tags" Target="../tags/tag8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0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tags" Target="../tags/tag8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35.xml"/><Relationship Id="rId1" Type="http://schemas.openxmlformats.org/officeDocument/2006/relationships/tags" Target="../tags/tag834.xml"/><Relationship Id="rId6" Type="http://schemas.openxmlformats.org/officeDocument/2006/relationships/tags" Target="../tags/tag839.xml"/><Relationship Id="rId5" Type="http://schemas.openxmlformats.org/officeDocument/2006/relationships/tags" Target="../tags/tag838.xml"/><Relationship Id="rId4" Type="http://schemas.openxmlformats.org/officeDocument/2006/relationships/tags" Target="../tags/tag837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847.xml"/><Relationship Id="rId13" Type="http://schemas.openxmlformats.org/officeDocument/2006/relationships/image" Target="../media/image119.jpeg"/><Relationship Id="rId3" Type="http://schemas.openxmlformats.org/officeDocument/2006/relationships/tags" Target="../tags/tag842.xml"/><Relationship Id="rId7" Type="http://schemas.openxmlformats.org/officeDocument/2006/relationships/tags" Target="../tags/tag846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41.xml"/><Relationship Id="rId1" Type="http://schemas.openxmlformats.org/officeDocument/2006/relationships/tags" Target="../tags/tag840.xml"/><Relationship Id="rId6" Type="http://schemas.openxmlformats.org/officeDocument/2006/relationships/tags" Target="../tags/tag845.xml"/><Relationship Id="rId11" Type="http://schemas.openxmlformats.org/officeDocument/2006/relationships/tags" Target="../tags/tag850.xml"/><Relationship Id="rId5" Type="http://schemas.openxmlformats.org/officeDocument/2006/relationships/tags" Target="../tags/tag844.xml"/><Relationship Id="rId10" Type="http://schemas.openxmlformats.org/officeDocument/2006/relationships/tags" Target="../tags/tag849.xml"/><Relationship Id="rId4" Type="http://schemas.openxmlformats.org/officeDocument/2006/relationships/tags" Target="../tags/tag843.xml"/><Relationship Id="rId9" Type="http://schemas.openxmlformats.org/officeDocument/2006/relationships/tags" Target="../tags/tag848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858.xml"/><Relationship Id="rId13" Type="http://schemas.openxmlformats.org/officeDocument/2006/relationships/tags" Target="../tags/tag863.xml"/><Relationship Id="rId3" Type="http://schemas.openxmlformats.org/officeDocument/2006/relationships/tags" Target="../tags/tag853.xml"/><Relationship Id="rId7" Type="http://schemas.openxmlformats.org/officeDocument/2006/relationships/tags" Target="../tags/tag857.xml"/><Relationship Id="rId12" Type="http://schemas.openxmlformats.org/officeDocument/2006/relationships/tags" Target="../tags/tag862.xml"/><Relationship Id="rId2" Type="http://schemas.openxmlformats.org/officeDocument/2006/relationships/tags" Target="../tags/tag852.xml"/><Relationship Id="rId1" Type="http://schemas.openxmlformats.org/officeDocument/2006/relationships/tags" Target="../tags/tag851.xml"/><Relationship Id="rId6" Type="http://schemas.openxmlformats.org/officeDocument/2006/relationships/tags" Target="../tags/tag856.xml"/><Relationship Id="rId11" Type="http://schemas.openxmlformats.org/officeDocument/2006/relationships/tags" Target="../tags/tag861.xml"/><Relationship Id="rId5" Type="http://schemas.openxmlformats.org/officeDocument/2006/relationships/tags" Target="../tags/tag855.xml"/><Relationship Id="rId15" Type="http://schemas.openxmlformats.org/officeDocument/2006/relationships/image" Target="../media/image120.jpeg"/><Relationship Id="rId10" Type="http://schemas.openxmlformats.org/officeDocument/2006/relationships/tags" Target="../tags/tag860.xml"/><Relationship Id="rId4" Type="http://schemas.openxmlformats.org/officeDocument/2006/relationships/tags" Target="../tags/tag854.xml"/><Relationship Id="rId9" Type="http://schemas.openxmlformats.org/officeDocument/2006/relationships/tags" Target="../tags/tag859.xml"/><Relationship Id="rId14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tags" Target="../tags/tag86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tags" Target="../tags/tag869.xml"/><Relationship Id="rId5" Type="http://schemas.openxmlformats.org/officeDocument/2006/relationships/tags" Target="../tags/tag868.xml"/><Relationship Id="rId4" Type="http://schemas.openxmlformats.org/officeDocument/2006/relationships/tags" Target="../tags/tag86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tags" Target="../tags/tag877.xml"/><Relationship Id="rId13" Type="http://schemas.openxmlformats.org/officeDocument/2006/relationships/tags" Target="../tags/tag882.xml"/><Relationship Id="rId3" Type="http://schemas.openxmlformats.org/officeDocument/2006/relationships/tags" Target="../tags/tag872.xml"/><Relationship Id="rId7" Type="http://schemas.openxmlformats.org/officeDocument/2006/relationships/tags" Target="../tags/tag876.xml"/><Relationship Id="rId12" Type="http://schemas.openxmlformats.org/officeDocument/2006/relationships/tags" Target="../tags/tag881.xml"/><Relationship Id="rId2" Type="http://schemas.openxmlformats.org/officeDocument/2006/relationships/tags" Target="../tags/tag871.xml"/><Relationship Id="rId1" Type="http://schemas.openxmlformats.org/officeDocument/2006/relationships/tags" Target="../tags/tag870.xml"/><Relationship Id="rId6" Type="http://schemas.openxmlformats.org/officeDocument/2006/relationships/tags" Target="../tags/tag875.xml"/><Relationship Id="rId11" Type="http://schemas.openxmlformats.org/officeDocument/2006/relationships/tags" Target="../tags/tag880.xml"/><Relationship Id="rId5" Type="http://schemas.openxmlformats.org/officeDocument/2006/relationships/tags" Target="../tags/tag874.xml"/><Relationship Id="rId15" Type="http://schemas.openxmlformats.org/officeDocument/2006/relationships/image" Target="../media/image122.jpeg"/><Relationship Id="rId10" Type="http://schemas.openxmlformats.org/officeDocument/2006/relationships/tags" Target="../tags/tag879.xml"/><Relationship Id="rId4" Type="http://schemas.openxmlformats.org/officeDocument/2006/relationships/tags" Target="../tags/tag873.xml"/><Relationship Id="rId9" Type="http://schemas.openxmlformats.org/officeDocument/2006/relationships/tags" Target="../tags/tag878.xml"/><Relationship Id="rId14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885.xml"/><Relationship Id="rId2" Type="http://schemas.openxmlformats.org/officeDocument/2006/relationships/tags" Target="../tags/tag884.xml"/><Relationship Id="rId1" Type="http://schemas.openxmlformats.org/officeDocument/2006/relationships/tags" Target="../tags/tag883.xml"/><Relationship Id="rId5" Type="http://schemas.openxmlformats.org/officeDocument/2006/relationships/image" Target="../media/image123.jpeg"/><Relationship Id="rId4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tags" Target="../tags/tag88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87.xml"/><Relationship Id="rId1" Type="http://schemas.openxmlformats.org/officeDocument/2006/relationships/tags" Target="../tags/tag886.xml"/><Relationship Id="rId6" Type="http://schemas.openxmlformats.org/officeDocument/2006/relationships/tags" Target="../tags/tag891.xml"/><Relationship Id="rId5" Type="http://schemas.openxmlformats.org/officeDocument/2006/relationships/tags" Target="../tags/tag890.xml"/><Relationship Id="rId4" Type="http://schemas.openxmlformats.org/officeDocument/2006/relationships/tags" Target="../tags/tag889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tags" Target="../tags/tag89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93.xml"/><Relationship Id="rId1" Type="http://schemas.openxmlformats.org/officeDocument/2006/relationships/tags" Target="../tags/tag892.xml"/><Relationship Id="rId6" Type="http://schemas.openxmlformats.org/officeDocument/2006/relationships/tags" Target="../tags/tag897.xml"/><Relationship Id="rId5" Type="http://schemas.openxmlformats.org/officeDocument/2006/relationships/tags" Target="../tags/tag896.xml"/><Relationship Id="rId4" Type="http://schemas.openxmlformats.org/officeDocument/2006/relationships/tags" Target="../tags/tag89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900.xml"/><Relationship Id="rId2" Type="http://schemas.openxmlformats.org/officeDocument/2006/relationships/tags" Target="../tags/tag899.xml"/><Relationship Id="rId1" Type="http://schemas.openxmlformats.org/officeDocument/2006/relationships/tags" Target="../tags/tag898.xml"/><Relationship Id="rId5" Type="http://schemas.openxmlformats.org/officeDocument/2006/relationships/image" Target="../media/image126.jpeg"/><Relationship Id="rId4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903.xml"/><Relationship Id="rId2" Type="http://schemas.openxmlformats.org/officeDocument/2006/relationships/tags" Target="../tags/tag902.xml"/><Relationship Id="rId1" Type="http://schemas.openxmlformats.org/officeDocument/2006/relationships/tags" Target="../tags/tag901.xml"/><Relationship Id="rId5" Type="http://schemas.openxmlformats.org/officeDocument/2006/relationships/image" Target="../media/image127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11.jpe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906.xml"/><Relationship Id="rId7" Type="http://schemas.openxmlformats.org/officeDocument/2006/relationships/image" Target="../media/image128.jpeg"/><Relationship Id="rId2" Type="http://schemas.openxmlformats.org/officeDocument/2006/relationships/tags" Target="../tags/tag905.xml"/><Relationship Id="rId1" Type="http://schemas.openxmlformats.org/officeDocument/2006/relationships/tags" Target="../tags/tag9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8.xml"/><Relationship Id="rId4" Type="http://schemas.openxmlformats.org/officeDocument/2006/relationships/tags" Target="../tags/tag90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5" Type="http://schemas.openxmlformats.org/officeDocument/2006/relationships/image" Target="../media/image129.jpeg"/><Relationship Id="rId4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914.xml"/><Relationship Id="rId2" Type="http://schemas.openxmlformats.org/officeDocument/2006/relationships/tags" Target="../tags/tag913.xml"/><Relationship Id="rId1" Type="http://schemas.openxmlformats.org/officeDocument/2006/relationships/tags" Target="../tags/tag912.xml"/><Relationship Id="rId6" Type="http://schemas.openxmlformats.org/officeDocument/2006/relationships/image" Target="../media/image130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5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tags" Target="../tags/tag91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7.xml"/><Relationship Id="rId1" Type="http://schemas.openxmlformats.org/officeDocument/2006/relationships/tags" Target="../tags/tag916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tags" Target="../tags/tag919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tags" Target="../tags/tag92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6" Type="http://schemas.openxmlformats.org/officeDocument/2006/relationships/tags" Target="../tags/tag927.xml"/><Relationship Id="rId5" Type="http://schemas.openxmlformats.org/officeDocument/2006/relationships/tags" Target="../tags/tag926.xml"/><Relationship Id="rId4" Type="http://schemas.openxmlformats.org/officeDocument/2006/relationships/tags" Target="../tags/tag92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930.xml"/><Relationship Id="rId2" Type="http://schemas.openxmlformats.org/officeDocument/2006/relationships/tags" Target="../tags/tag929.xml"/><Relationship Id="rId1" Type="http://schemas.openxmlformats.org/officeDocument/2006/relationships/tags" Target="../tags/tag928.xml"/><Relationship Id="rId5" Type="http://schemas.openxmlformats.org/officeDocument/2006/relationships/image" Target="../media/image133.jpeg"/><Relationship Id="rId4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2.xml"/><Relationship Id="rId1" Type="http://schemas.openxmlformats.org/officeDocument/2006/relationships/tags" Target="../tags/tag931.xml"/><Relationship Id="rId4" Type="http://schemas.openxmlformats.org/officeDocument/2006/relationships/image" Target="../media/image134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4.xml"/><Relationship Id="rId1" Type="http://schemas.openxmlformats.org/officeDocument/2006/relationships/tags" Target="../tags/tag933.xml"/><Relationship Id="rId4" Type="http://schemas.openxmlformats.org/officeDocument/2006/relationships/image" Target="../media/image135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4" Type="http://schemas.openxmlformats.org/officeDocument/2006/relationships/image" Target="../media/image136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tags" Target="../tags/tag939.xml"/><Relationship Id="rId7" Type="http://schemas.openxmlformats.org/officeDocument/2006/relationships/image" Target="../media/image53.jpeg"/><Relationship Id="rId2" Type="http://schemas.openxmlformats.org/officeDocument/2006/relationships/tags" Target="../tags/tag938.xml"/><Relationship Id="rId1" Type="http://schemas.openxmlformats.org/officeDocument/2006/relationships/tags" Target="../tags/tag9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41.xml"/><Relationship Id="rId4" Type="http://schemas.openxmlformats.org/officeDocument/2006/relationships/tags" Target="../tags/tag9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tags" Target="../tags/tag949.xml"/><Relationship Id="rId3" Type="http://schemas.openxmlformats.org/officeDocument/2006/relationships/tags" Target="../tags/tag944.xml"/><Relationship Id="rId7" Type="http://schemas.openxmlformats.org/officeDocument/2006/relationships/tags" Target="../tags/tag948.xml"/><Relationship Id="rId2" Type="http://schemas.openxmlformats.org/officeDocument/2006/relationships/tags" Target="../tags/tag943.xml"/><Relationship Id="rId1" Type="http://schemas.openxmlformats.org/officeDocument/2006/relationships/tags" Target="../tags/tag942.xml"/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10" Type="http://schemas.openxmlformats.org/officeDocument/2006/relationships/image" Target="../media/image53.jpeg"/><Relationship Id="rId4" Type="http://schemas.openxmlformats.org/officeDocument/2006/relationships/tags" Target="../tags/tag945.xml"/><Relationship Id="rId9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52.xml"/><Relationship Id="rId7" Type="http://schemas.openxmlformats.org/officeDocument/2006/relationships/tags" Target="../tags/tag956.xml"/><Relationship Id="rId2" Type="http://schemas.openxmlformats.org/officeDocument/2006/relationships/tags" Target="../tags/tag951.xml"/><Relationship Id="rId1" Type="http://schemas.openxmlformats.org/officeDocument/2006/relationships/tags" Target="../tags/tag950.xml"/><Relationship Id="rId6" Type="http://schemas.openxmlformats.org/officeDocument/2006/relationships/tags" Target="../tags/tag955.xml"/><Relationship Id="rId5" Type="http://schemas.openxmlformats.org/officeDocument/2006/relationships/tags" Target="../tags/tag954.xml"/><Relationship Id="rId4" Type="http://schemas.openxmlformats.org/officeDocument/2006/relationships/tags" Target="../tags/tag953.xml"/><Relationship Id="rId9" Type="http://schemas.openxmlformats.org/officeDocument/2006/relationships/image" Target="../media/image137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959.xml"/><Relationship Id="rId2" Type="http://schemas.openxmlformats.org/officeDocument/2006/relationships/tags" Target="../tags/tag958.xml"/><Relationship Id="rId1" Type="http://schemas.openxmlformats.org/officeDocument/2006/relationships/tags" Target="../tags/tag957.xml"/><Relationship Id="rId6" Type="http://schemas.openxmlformats.org/officeDocument/2006/relationships/image" Target="../media/image13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tags" Target="../tags/tag963.xml"/><Relationship Id="rId7" Type="http://schemas.openxmlformats.org/officeDocument/2006/relationships/image" Target="../media/image138.jpeg"/><Relationship Id="rId2" Type="http://schemas.openxmlformats.org/officeDocument/2006/relationships/tags" Target="../tags/tag962.xml"/><Relationship Id="rId1" Type="http://schemas.openxmlformats.org/officeDocument/2006/relationships/tags" Target="../tags/tag96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5.xml"/><Relationship Id="rId4" Type="http://schemas.openxmlformats.org/officeDocument/2006/relationships/tags" Target="../tags/tag964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tags" Target="../tags/tag973.xml"/><Relationship Id="rId3" Type="http://schemas.openxmlformats.org/officeDocument/2006/relationships/tags" Target="../tags/tag968.xml"/><Relationship Id="rId7" Type="http://schemas.openxmlformats.org/officeDocument/2006/relationships/tags" Target="../tags/tag972.xml"/><Relationship Id="rId12" Type="http://schemas.openxmlformats.org/officeDocument/2006/relationships/image" Target="../media/image139.jpeg"/><Relationship Id="rId2" Type="http://schemas.openxmlformats.org/officeDocument/2006/relationships/tags" Target="../tags/tag967.xml"/><Relationship Id="rId1" Type="http://schemas.openxmlformats.org/officeDocument/2006/relationships/tags" Target="../tags/tag966.xml"/><Relationship Id="rId6" Type="http://schemas.openxmlformats.org/officeDocument/2006/relationships/tags" Target="../tags/tag97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70.xml"/><Relationship Id="rId10" Type="http://schemas.openxmlformats.org/officeDocument/2006/relationships/tags" Target="../tags/tag975.xml"/><Relationship Id="rId4" Type="http://schemas.openxmlformats.org/officeDocument/2006/relationships/tags" Target="../tags/tag969.xml"/><Relationship Id="rId9" Type="http://schemas.openxmlformats.org/officeDocument/2006/relationships/tags" Target="../tags/tag97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978.xml"/><Relationship Id="rId7" Type="http://schemas.openxmlformats.org/officeDocument/2006/relationships/image" Target="../media/image53.jpeg"/><Relationship Id="rId2" Type="http://schemas.openxmlformats.org/officeDocument/2006/relationships/tags" Target="../tags/tag977.xml"/><Relationship Id="rId1" Type="http://schemas.openxmlformats.org/officeDocument/2006/relationships/tags" Target="../tags/tag97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80.xml"/><Relationship Id="rId4" Type="http://schemas.openxmlformats.org/officeDocument/2006/relationships/tags" Target="../tags/tag97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983.xml"/><Relationship Id="rId2" Type="http://schemas.openxmlformats.org/officeDocument/2006/relationships/tags" Target="../tags/tag982.xml"/><Relationship Id="rId1" Type="http://schemas.openxmlformats.org/officeDocument/2006/relationships/tags" Target="../tags/tag981.xml"/><Relationship Id="rId5" Type="http://schemas.openxmlformats.org/officeDocument/2006/relationships/image" Target="../media/image140.jpeg"/><Relationship Id="rId4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86.xml"/><Relationship Id="rId7" Type="http://schemas.openxmlformats.org/officeDocument/2006/relationships/tags" Target="../tags/tag990.xml"/><Relationship Id="rId2" Type="http://schemas.openxmlformats.org/officeDocument/2006/relationships/tags" Target="../tags/tag985.xml"/><Relationship Id="rId1" Type="http://schemas.openxmlformats.org/officeDocument/2006/relationships/tags" Target="../tags/tag984.xml"/><Relationship Id="rId6" Type="http://schemas.openxmlformats.org/officeDocument/2006/relationships/tags" Target="../tags/tag989.xml"/><Relationship Id="rId5" Type="http://schemas.openxmlformats.org/officeDocument/2006/relationships/tags" Target="../tags/tag988.xml"/><Relationship Id="rId4" Type="http://schemas.openxmlformats.org/officeDocument/2006/relationships/tags" Target="../tags/tag987.xml"/><Relationship Id="rId9" Type="http://schemas.openxmlformats.org/officeDocument/2006/relationships/image" Target="../media/image53.jpe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tags" Target="../tags/tag99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92.xml"/><Relationship Id="rId1" Type="http://schemas.openxmlformats.org/officeDocument/2006/relationships/tags" Target="../tags/tag991.xml"/><Relationship Id="rId6" Type="http://schemas.openxmlformats.org/officeDocument/2006/relationships/tags" Target="../tags/tag996.xml"/><Relationship Id="rId5" Type="http://schemas.openxmlformats.org/officeDocument/2006/relationships/tags" Target="../tags/tag995.xml"/><Relationship Id="rId4" Type="http://schemas.openxmlformats.org/officeDocument/2006/relationships/tags" Target="../tags/tag99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999.xm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6" Type="http://schemas.openxmlformats.org/officeDocument/2006/relationships/image" Target="../media/image14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1003.xml"/><Relationship Id="rId2" Type="http://schemas.openxmlformats.org/officeDocument/2006/relationships/tags" Target="../tags/tag1002.xml"/><Relationship Id="rId1" Type="http://schemas.openxmlformats.org/officeDocument/2006/relationships/tags" Target="../tags/tag1001.xml"/><Relationship Id="rId6" Type="http://schemas.openxmlformats.org/officeDocument/2006/relationships/image" Target="../media/image14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1007.xml"/><Relationship Id="rId7" Type="http://schemas.openxmlformats.org/officeDocument/2006/relationships/image" Target="../media/image53.jpeg"/><Relationship Id="rId2" Type="http://schemas.openxmlformats.org/officeDocument/2006/relationships/tags" Target="../tags/tag1006.xml"/><Relationship Id="rId1" Type="http://schemas.openxmlformats.org/officeDocument/2006/relationships/tags" Target="../tags/tag10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9.xml"/><Relationship Id="rId4" Type="http://schemas.openxmlformats.org/officeDocument/2006/relationships/tags" Target="../tags/tag1008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1012.xml"/><Relationship Id="rId7" Type="http://schemas.openxmlformats.org/officeDocument/2006/relationships/image" Target="../media/image144.jpeg"/><Relationship Id="rId2" Type="http://schemas.openxmlformats.org/officeDocument/2006/relationships/tags" Target="../tags/tag1011.xml"/><Relationship Id="rId1" Type="http://schemas.openxmlformats.org/officeDocument/2006/relationships/tags" Target="../tags/tag10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4.xml"/><Relationship Id="rId4" Type="http://schemas.openxmlformats.org/officeDocument/2006/relationships/tags" Target="../tags/tag10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1017.xml"/><Relationship Id="rId7" Type="http://schemas.openxmlformats.org/officeDocument/2006/relationships/image" Target="../media/image144.jpeg"/><Relationship Id="rId2" Type="http://schemas.openxmlformats.org/officeDocument/2006/relationships/tags" Target="../tags/tag1016.xml"/><Relationship Id="rId1" Type="http://schemas.openxmlformats.org/officeDocument/2006/relationships/tags" Target="../tags/tag10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9.xml"/><Relationship Id="rId4" Type="http://schemas.openxmlformats.org/officeDocument/2006/relationships/tags" Target="../tags/tag1018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22.xml"/><Relationship Id="rId7" Type="http://schemas.openxmlformats.org/officeDocument/2006/relationships/tags" Target="../tags/tag1026.xml"/><Relationship Id="rId2" Type="http://schemas.openxmlformats.org/officeDocument/2006/relationships/tags" Target="../tags/tag1021.xml"/><Relationship Id="rId1" Type="http://schemas.openxmlformats.org/officeDocument/2006/relationships/tags" Target="../tags/tag1020.xml"/><Relationship Id="rId6" Type="http://schemas.openxmlformats.org/officeDocument/2006/relationships/tags" Target="../tags/tag1025.xml"/><Relationship Id="rId5" Type="http://schemas.openxmlformats.org/officeDocument/2006/relationships/tags" Target="../tags/tag1024.xml"/><Relationship Id="rId4" Type="http://schemas.openxmlformats.org/officeDocument/2006/relationships/tags" Target="../tags/tag1023.xml"/><Relationship Id="rId9" Type="http://schemas.openxmlformats.org/officeDocument/2006/relationships/image" Target="../media/image145.jpe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tags" Target="../tags/tag1034.xml"/><Relationship Id="rId13" Type="http://schemas.openxmlformats.org/officeDocument/2006/relationships/tags" Target="../tags/tag1039.xml"/><Relationship Id="rId3" Type="http://schemas.openxmlformats.org/officeDocument/2006/relationships/tags" Target="../tags/tag1029.xml"/><Relationship Id="rId7" Type="http://schemas.openxmlformats.org/officeDocument/2006/relationships/tags" Target="../tags/tag1033.xml"/><Relationship Id="rId12" Type="http://schemas.openxmlformats.org/officeDocument/2006/relationships/tags" Target="../tags/tag1038.xml"/><Relationship Id="rId2" Type="http://schemas.openxmlformats.org/officeDocument/2006/relationships/tags" Target="../tags/tag1028.xml"/><Relationship Id="rId1" Type="http://schemas.openxmlformats.org/officeDocument/2006/relationships/tags" Target="../tags/tag1027.xml"/><Relationship Id="rId6" Type="http://schemas.openxmlformats.org/officeDocument/2006/relationships/tags" Target="../tags/tag1032.xml"/><Relationship Id="rId11" Type="http://schemas.openxmlformats.org/officeDocument/2006/relationships/tags" Target="../tags/tag1037.xml"/><Relationship Id="rId5" Type="http://schemas.openxmlformats.org/officeDocument/2006/relationships/tags" Target="../tags/tag1031.xml"/><Relationship Id="rId15" Type="http://schemas.openxmlformats.org/officeDocument/2006/relationships/image" Target="../media/image146.jpeg"/><Relationship Id="rId10" Type="http://schemas.openxmlformats.org/officeDocument/2006/relationships/tags" Target="../tags/tag1036.xml"/><Relationship Id="rId4" Type="http://schemas.openxmlformats.org/officeDocument/2006/relationships/tags" Target="../tags/tag1030.xml"/><Relationship Id="rId9" Type="http://schemas.openxmlformats.org/officeDocument/2006/relationships/tags" Target="../tags/tag1035.xml"/><Relationship Id="rId14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1042.xml"/><Relationship Id="rId7" Type="http://schemas.openxmlformats.org/officeDocument/2006/relationships/image" Target="../media/image53.jpeg"/><Relationship Id="rId2" Type="http://schemas.openxmlformats.org/officeDocument/2006/relationships/tags" Target="../tags/tag1041.xml"/><Relationship Id="rId1" Type="http://schemas.openxmlformats.org/officeDocument/2006/relationships/tags" Target="../tags/tag10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4.xml"/><Relationship Id="rId4" Type="http://schemas.openxmlformats.org/officeDocument/2006/relationships/tags" Target="../tags/tag104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1047.xml"/><Relationship Id="rId7" Type="http://schemas.openxmlformats.org/officeDocument/2006/relationships/image" Target="../media/image53.jpeg"/><Relationship Id="rId2" Type="http://schemas.openxmlformats.org/officeDocument/2006/relationships/tags" Target="../tags/tag1046.xml"/><Relationship Id="rId1" Type="http://schemas.openxmlformats.org/officeDocument/2006/relationships/tags" Target="../tags/tag10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9.xml"/><Relationship Id="rId4" Type="http://schemas.openxmlformats.org/officeDocument/2006/relationships/tags" Target="../tags/tag104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1052.xml"/><Relationship Id="rId2" Type="http://schemas.openxmlformats.org/officeDocument/2006/relationships/tags" Target="../tags/tag1051.xml"/><Relationship Id="rId1" Type="http://schemas.openxmlformats.org/officeDocument/2006/relationships/tags" Target="../tags/tag1050.xml"/><Relationship Id="rId5" Type="http://schemas.openxmlformats.org/officeDocument/2006/relationships/image" Target="../media/image147.jpeg"/><Relationship Id="rId4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tags" Target="../tags/tag1060.xml"/><Relationship Id="rId13" Type="http://schemas.openxmlformats.org/officeDocument/2006/relationships/tags" Target="../tags/tag1065.xml"/><Relationship Id="rId18" Type="http://schemas.openxmlformats.org/officeDocument/2006/relationships/image" Target="../media/image53.jpeg"/><Relationship Id="rId3" Type="http://schemas.openxmlformats.org/officeDocument/2006/relationships/tags" Target="../tags/tag1055.xml"/><Relationship Id="rId7" Type="http://schemas.openxmlformats.org/officeDocument/2006/relationships/tags" Target="../tags/tag1059.xml"/><Relationship Id="rId12" Type="http://schemas.openxmlformats.org/officeDocument/2006/relationships/tags" Target="../tags/tag106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54.xml"/><Relationship Id="rId16" Type="http://schemas.openxmlformats.org/officeDocument/2006/relationships/tags" Target="../tags/tag1068.xml"/><Relationship Id="rId1" Type="http://schemas.openxmlformats.org/officeDocument/2006/relationships/tags" Target="../tags/tag1053.xml"/><Relationship Id="rId6" Type="http://schemas.openxmlformats.org/officeDocument/2006/relationships/tags" Target="../tags/tag1058.xml"/><Relationship Id="rId11" Type="http://schemas.openxmlformats.org/officeDocument/2006/relationships/tags" Target="../tags/tag1063.xml"/><Relationship Id="rId5" Type="http://schemas.openxmlformats.org/officeDocument/2006/relationships/tags" Target="../tags/tag1057.xml"/><Relationship Id="rId15" Type="http://schemas.openxmlformats.org/officeDocument/2006/relationships/tags" Target="../tags/tag1067.xml"/><Relationship Id="rId10" Type="http://schemas.openxmlformats.org/officeDocument/2006/relationships/tags" Target="../tags/tag1062.xml"/><Relationship Id="rId4" Type="http://schemas.openxmlformats.org/officeDocument/2006/relationships/tags" Target="../tags/tag1056.xml"/><Relationship Id="rId9" Type="http://schemas.openxmlformats.org/officeDocument/2006/relationships/tags" Target="../tags/tag1061.xml"/><Relationship Id="rId14" Type="http://schemas.openxmlformats.org/officeDocument/2006/relationships/tags" Target="../tags/tag10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1071.xml"/><Relationship Id="rId2" Type="http://schemas.openxmlformats.org/officeDocument/2006/relationships/tags" Target="../tags/tag1070.xml"/><Relationship Id="rId1" Type="http://schemas.openxmlformats.org/officeDocument/2006/relationships/tags" Target="../tags/tag1069.xml"/><Relationship Id="rId5" Type="http://schemas.openxmlformats.org/officeDocument/2006/relationships/image" Target="../media/image148.jpeg"/><Relationship Id="rId4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tags" Target="../tags/tag1079.xml"/><Relationship Id="rId13" Type="http://schemas.openxmlformats.org/officeDocument/2006/relationships/image" Target="../media/image53.jpeg"/><Relationship Id="rId3" Type="http://schemas.openxmlformats.org/officeDocument/2006/relationships/tags" Target="../tags/tag1074.xml"/><Relationship Id="rId7" Type="http://schemas.openxmlformats.org/officeDocument/2006/relationships/tags" Target="../tags/tag107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73.xml"/><Relationship Id="rId1" Type="http://schemas.openxmlformats.org/officeDocument/2006/relationships/tags" Target="../tags/tag1072.xml"/><Relationship Id="rId6" Type="http://schemas.openxmlformats.org/officeDocument/2006/relationships/tags" Target="../tags/tag1077.xml"/><Relationship Id="rId11" Type="http://schemas.openxmlformats.org/officeDocument/2006/relationships/tags" Target="../tags/tag1082.xml"/><Relationship Id="rId5" Type="http://schemas.openxmlformats.org/officeDocument/2006/relationships/tags" Target="../tags/tag1076.xml"/><Relationship Id="rId10" Type="http://schemas.openxmlformats.org/officeDocument/2006/relationships/tags" Target="../tags/tag1081.xml"/><Relationship Id="rId4" Type="http://schemas.openxmlformats.org/officeDocument/2006/relationships/tags" Target="../tags/tag1075.xml"/><Relationship Id="rId9" Type="http://schemas.openxmlformats.org/officeDocument/2006/relationships/tags" Target="../tags/tag108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tags" Target="../tags/tag1090.xml"/><Relationship Id="rId13" Type="http://schemas.openxmlformats.org/officeDocument/2006/relationships/image" Target="../media/image149.jpeg"/><Relationship Id="rId3" Type="http://schemas.openxmlformats.org/officeDocument/2006/relationships/tags" Target="../tags/tag1085.xml"/><Relationship Id="rId7" Type="http://schemas.openxmlformats.org/officeDocument/2006/relationships/tags" Target="../tags/tag108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84.xml"/><Relationship Id="rId1" Type="http://schemas.openxmlformats.org/officeDocument/2006/relationships/tags" Target="../tags/tag1083.xml"/><Relationship Id="rId6" Type="http://schemas.openxmlformats.org/officeDocument/2006/relationships/tags" Target="../tags/tag1088.xml"/><Relationship Id="rId11" Type="http://schemas.openxmlformats.org/officeDocument/2006/relationships/tags" Target="../tags/tag1093.xml"/><Relationship Id="rId5" Type="http://schemas.openxmlformats.org/officeDocument/2006/relationships/tags" Target="../tags/tag1087.xml"/><Relationship Id="rId10" Type="http://schemas.openxmlformats.org/officeDocument/2006/relationships/tags" Target="../tags/tag1092.xml"/><Relationship Id="rId4" Type="http://schemas.openxmlformats.org/officeDocument/2006/relationships/tags" Target="../tags/tag1086.xml"/><Relationship Id="rId9" Type="http://schemas.openxmlformats.org/officeDocument/2006/relationships/tags" Target="../tags/tag1091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tags" Target="../tags/tag1101.xml"/><Relationship Id="rId13" Type="http://schemas.openxmlformats.org/officeDocument/2006/relationships/tags" Target="../tags/tag1106.xml"/><Relationship Id="rId3" Type="http://schemas.openxmlformats.org/officeDocument/2006/relationships/tags" Target="../tags/tag1096.xml"/><Relationship Id="rId7" Type="http://schemas.openxmlformats.org/officeDocument/2006/relationships/tags" Target="../tags/tag1100.xml"/><Relationship Id="rId12" Type="http://schemas.openxmlformats.org/officeDocument/2006/relationships/tags" Target="../tags/tag1105.xml"/><Relationship Id="rId2" Type="http://schemas.openxmlformats.org/officeDocument/2006/relationships/tags" Target="../tags/tag1095.xml"/><Relationship Id="rId16" Type="http://schemas.openxmlformats.org/officeDocument/2006/relationships/image" Target="../media/image150.jpeg"/><Relationship Id="rId1" Type="http://schemas.openxmlformats.org/officeDocument/2006/relationships/tags" Target="../tags/tag1094.xml"/><Relationship Id="rId6" Type="http://schemas.openxmlformats.org/officeDocument/2006/relationships/tags" Target="../tags/tag1099.xml"/><Relationship Id="rId11" Type="http://schemas.openxmlformats.org/officeDocument/2006/relationships/tags" Target="../tags/tag1104.xml"/><Relationship Id="rId5" Type="http://schemas.openxmlformats.org/officeDocument/2006/relationships/tags" Target="../tags/tag1098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03.xml"/><Relationship Id="rId4" Type="http://schemas.openxmlformats.org/officeDocument/2006/relationships/tags" Target="../tags/tag1097.xml"/><Relationship Id="rId9" Type="http://schemas.openxmlformats.org/officeDocument/2006/relationships/tags" Target="../tags/tag1102.xml"/><Relationship Id="rId14" Type="http://schemas.openxmlformats.org/officeDocument/2006/relationships/tags" Target="../tags/tag1107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tags" Target="../tags/tag1115.xml"/><Relationship Id="rId13" Type="http://schemas.openxmlformats.org/officeDocument/2006/relationships/tags" Target="../tags/tag1120.xml"/><Relationship Id="rId18" Type="http://schemas.openxmlformats.org/officeDocument/2006/relationships/tags" Target="../tags/tag1125.xml"/><Relationship Id="rId3" Type="http://schemas.openxmlformats.org/officeDocument/2006/relationships/tags" Target="../tags/tag1110.xml"/><Relationship Id="rId7" Type="http://schemas.openxmlformats.org/officeDocument/2006/relationships/tags" Target="../tags/tag1114.xml"/><Relationship Id="rId12" Type="http://schemas.openxmlformats.org/officeDocument/2006/relationships/tags" Target="../tags/tag1119.xml"/><Relationship Id="rId17" Type="http://schemas.openxmlformats.org/officeDocument/2006/relationships/tags" Target="../tags/tag1124.xml"/><Relationship Id="rId2" Type="http://schemas.openxmlformats.org/officeDocument/2006/relationships/tags" Target="../tags/tag1109.xml"/><Relationship Id="rId16" Type="http://schemas.openxmlformats.org/officeDocument/2006/relationships/tags" Target="../tags/tag1123.xml"/><Relationship Id="rId20" Type="http://schemas.openxmlformats.org/officeDocument/2006/relationships/image" Target="../media/image53.jpeg"/><Relationship Id="rId1" Type="http://schemas.openxmlformats.org/officeDocument/2006/relationships/tags" Target="../tags/tag1108.xml"/><Relationship Id="rId6" Type="http://schemas.openxmlformats.org/officeDocument/2006/relationships/tags" Target="../tags/tag1113.xml"/><Relationship Id="rId11" Type="http://schemas.openxmlformats.org/officeDocument/2006/relationships/tags" Target="../tags/tag1118.xml"/><Relationship Id="rId5" Type="http://schemas.openxmlformats.org/officeDocument/2006/relationships/tags" Target="../tags/tag1112.xml"/><Relationship Id="rId15" Type="http://schemas.openxmlformats.org/officeDocument/2006/relationships/tags" Target="../tags/tag1122.xml"/><Relationship Id="rId10" Type="http://schemas.openxmlformats.org/officeDocument/2006/relationships/tags" Target="../tags/tag111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111.xml"/><Relationship Id="rId9" Type="http://schemas.openxmlformats.org/officeDocument/2006/relationships/tags" Target="../tags/tag1116.xml"/><Relationship Id="rId14" Type="http://schemas.openxmlformats.org/officeDocument/2006/relationships/tags" Target="../tags/tag112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" Type="http://schemas.openxmlformats.org/officeDocument/2006/relationships/tags" Target="../tags/tag1126.xml"/><Relationship Id="rId5" Type="http://schemas.openxmlformats.org/officeDocument/2006/relationships/image" Target="../media/image151.jpeg"/><Relationship Id="rId4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tags" Target="../tags/tag1131.xml"/><Relationship Id="rId7" Type="http://schemas.openxmlformats.org/officeDocument/2006/relationships/image" Target="../media/image53.jpeg"/><Relationship Id="rId2" Type="http://schemas.openxmlformats.org/officeDocument/2006/relationships/tags" Target="../tags/tag1130.xml"/><Relationship Id="rId1" Type="http://schemas.openxmlformats.org/officeDocument/2006/relationships/tags" Target="../tags/tag11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33.xml"/><Relationship Id="rId4" Type="http://schemas.openxmlformats.org/officeDocument/2006/relationships/tags" Target="../tags/tag113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tags" Target="../tags/tag1141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36.xml"/><Relationship Id="rId7" Type="http://schemas.openxmlformats.org/officeDocument/2006/relationships/tags" Target="../tags/tag1140.xml"/><Relationship Id="rId12" Type="http://schemas.openxmlformats.org/officeDocument/2006/relationships/tags" Target="../tags/tag1145.xml"/><Relationship Id="rId2" Type="http://schemas.openxmlformats.org/officeDocument/2006/relationships/tags" Target="../tags/tag1135.xml"/><Relationship Id="rId1" Type="http://schemas.openxmlformats.org/officeDocument/2006/relationships/tags" Target="../tags/tag1134.xml"/><Relationship Id="rId6" Type="http://schemas.openxmlformats.org/officeDocument/2006/relationships/tags" Target="../tags/tag1139.xml"/><Relationship Id="rId11" Type="http://schemas.openxmlformats.org/officeDocument/2006/relationships/tags" Target="../tags/tag1144.xml"/><Relationship Id="rId5" Type="http://schemas.openxmlformats.org/officeDocument/2006/relationships/tags" Target="../tags/tag1138.xml"/><Relationship Id="rId10" Type="http://schemas.openxmlformats.org/officeDocument/2006/relationships/tags" Target="../tags/tag1143.xml"/><Relationship Id="rId4" Type="http://schemas.openxmlformats.org/officeDocument/2006/relationships/tags" Target="../tags/tag1137.xml"/><Relationship Id="rId9" Type="http://schemas.openxmlformats.org/officeDocument/2006/relationships/tags" Target="../tags/tag1142.xml"/><Relationship Id="rId14" Type="http://schemas.openxmlformats.org/officeDocument/2006/relationships/image" Target="../media/image152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1148.xml"/><Relationship Id="rId2" Type="http://schemas.openxmlformats.org/officeDocument/2006/relationships/tags" Target="../tags/tag1147.xml"/><Relationship Id="rId1" Type="http://schemas.openxmlformats.org/officeDocument/2006/relationships/tags" Target="../tags/tag1146.xml"/><Relationship Id="rId5" Type="http://schemas.openxmlformats.org/officeDocument/2006/relationships/image" Target="../media/image153.jpeg"/><Relationship Id="rId4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1151.xml"/><Relationship Id="rId2" Type="http://schemas.openxmlformats.org/officeDocument/2006/relationships/tags" Target="../tags/tag1150.xml"/><Relationship Id="rId1" Type="http://schemas.openxmlformats.org/officeDocument/2006/relationships/tags" Target="../tags/tag1149.xml"/><Relationship Id="rId5" Type="http://schemas.openxmlformats.org/officeDocument/2006/relationships/image" Target="../media/image154.jpe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image" Target="../media/image15.jpe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1154.xml"/><Relationship Id="rId2" Type="http://schemas.openxmlformats.org/officeDocument/2006/relationships/tags" Target="../tags/tag1153.xml"/><Relationship Id="rId1" Type="http://schemas.openxmlformats.org/officeDocument/2006/relationships/tags" Target="../tags/tag1152.xml"/><Relationship Id="rId5" Type="http://schemas.openxmlformats.org/officeDocument/2006/relationships/image" Target="../media/image155.jpeg"/><Relationship Id="rId4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tags" Target="../tags/tag1157.xml"/><Relationship Id="rId7" Type="http://schemas.openxmlformats.org/officeDocument/2006/relationships/image" Target="../media/image53.jpeg"/><Relationship Id="rId2" Type="http://schemas.openxmlformats.org/officeDocument/2006/relationships/tags" Target="../tags/tag1156.xml"/><Relationship Id="rId1" Type="http://schemas.openxmlformats.org/officeDocument/2006/relationships/tags" Target="../tags/tag11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9.xml"/><Relationship Id="rId4" Type="http://schemas.openxmlformats.org/officeDocument/2006/relationships/tags" Target="../tags/tag115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tags" Target="../tags/tag1162.xml"/><Relationship Id="rId2" Type="http://schemas.openxmlformats.org/officeDocument/2006/relationships/tags" Target="../tags/tag1161.xml"/><Relationship Id="rId1" Type="http://schemas.openxmlformats.org/officeDocument/2006/relationships/tags" Target="../tags/tag1160.xml"/><Relationship Id="rId5" Type="http://schemas.openxmlformats.org/officeDocument/2006/relationships/image" Target="../media/image156.jpeg"/><Relationship Id="rId4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tags" Target="../tags/tag1170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65.xml"/><Relationship Id="rId7" Type="http://schemas.openxmlformats.org/officeDocument/2006/relationships/tags" Target="../tags/tag1169.xml"/><Relationship Id="rId12" Type="http://schemas.openxmlformats.org/officeDocument/2006/relationships/tags" Target="../tags/tag1174.xml"/><Relationship Id="rId2" Type="http://schemas.openxmlformats.org/officeDocument/2006/relationships/tags" Target="../tags/tag1164.xml"/><Relationship Id="rId1" Type="http://schemas.openxmlformats.org/officeDocument/2006/relationships/tags" Target="../tags/tag1163.xml"/><Relationship Id="rId6" Type="http://schemas.openxmlformats.org/officeDocument/2006/relationships/tags" Target="../tags/tag1168.xml"/><Relationship Id="rId11" Type="http://schemas.openxmlformats.org/officeDocument/2006/relationships/tags" Target="../tags/tag1173.xml"/><Relationship Id="rId5" Type="http://schemas.openxmlformats.org/officeDocument/2006/relationships/tags" Target="../tags/tag1167.xml"/><Relationship Id="rId10" Type="http://schemas.openxmlformats.org/officeDocument/2006/relationships/tags" Target="../tags/tag1172.xml"/><Relationship Id="rId4" Type="http://schemas.openxmlformats.org/officeDocument/2006/relationships/tags" Target="../tags/tag1166.xml"/><Relationship Id="rId9" Type="http://schemas.openxmlformats.org/officeDocument/2006/relationships/tags" Target="../tags/tag1171.xml"/><Relationship Id="rId14" Type="http://schemas.openxmlformats.org/officeDocument/2006/relationships/image" Target="../media/image53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1177.xml"/><Relationship Id="rId2" Type="http://schemas.openxmlformats.org/officeDocument/2006/relationships/tags" Target="../tags/tag1176.xml"/><Relationship Id="rId1" Type="http://schemas.openxmlformats.org/officeDocument/2006/relationships/tags" Target="../tags/tag1175.xml"/><Relationship Id="rId5" Type="http://schemas.openxmlformats.org/officeDocument/2006/relationships/image" Target="../media/image157.jpeg"/><Relationship Id="rId4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tags" Target="../tags/tag1185.xml"/><Relationship Id="rId3" Type="http://schemas.openxmlformats.org/officeDocument/2006/relationships/tags" Target="../tags/tag1180.xml"/><Relationship Id="rId7" Type="http://schemas.openxmlformats.org/officeDocument/2006/relationships/tags" Target="../tags/tag1184.xml"/><Relationship Id="rId2" Type="http://schemas.openxmlformats.org/officeDocument/2006/relationships/tags" Target="../tags/tag1179.xml"/><Relationship Id="rId1" Type="http://schemas.openxmlformats.org/officeDocument/2006/relationships/tags" Target="../tags/tag1178.xml"/><Relationship Id="rId6" Type="http://schemas.openxmlformats.org/officeDocument/2006/relationships/tags" Target="../tags/tag1183.xml"/><Relationship Id="rId11" Type="http://schemas.openxmlformats.org/officeDocument/2006/relationships/image" Target="../media/image158.jpeg"/><Relationship Id="rId5" Type="http://schemas.openxmlformats.org/officeDocument/2006/relationships/tags" Target="../tags/tag118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81.xml"/><Relationship Id="rId9" Type="http://schemas.openxmlformats.org/officeDocument/2006/relationships/tags" Target="../tags/tag118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8.xml"/><Relationship Id="rId1" Type="http://schemas.openxmlformats.org/officeDocument/2006/relationships/tags" Target="../tags/tag1187.xml"/><Relationship Id="rId4" Type="http://schemas.openxmlformats.org/officeDocument/2006/relationships/image" Target="../media/image159.jpe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tags" Target="../tags/tag119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0.xml"/><Relationship Id="rId1" Type="http://schemas.openxmlformats.org/officeDocument/2006/relationships/tags" Target="../tags/tag1189.xml"/><Relationship Id="rId6" Type="http://schemas.openxmlformats.org/officeDocument/2006/relationships/tags" Target="../tags/tag1194.xml"/><Relationship Id="rId5" Type="http://schemas.openxmlformats.org/officeDocument/2006/relationships/tags" Target="../tags/tag1193.xml"/><Relationship Id="rId4" Type="http://schemas.openxmlformats.org/officeDocument/2006/relationships/tags" Target="../tags/tag119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202.xml"/><Relationship Id="rId3" Type="http://schemas.openxmlformats.org/officeDocument/2006/relationships/tags" Target="../tags/tag1197.xml"/><Relationship Id="rId7" Type="http://schemas.openxmlformats.org/officeDocument/2006/relationships/tags" Target="../tags/tag1201.xml"/><Relationship Id="rId2" Type="http://schemas.openxmlformats.org/officeDocument/2006/relationships/tags" Target="../tags/tag1196.xml"/><Relationship Id="rId1" Type="http://schemas.openxmlformats.org/officeDocument/2006/relationships/tags" Target="../tags/tag1195.xml"/><Relationship Id="rId6" Type="http://schemas.openxmlformats.org/officeDocument/2006/relationships/tags" Target="../tags/tag1200.xml"/><Relationship Id="rId5" Type="http://schemas.openxmlformats.org/officeDocument/2006/relationships/tags" Target="../tags/tag1199.xml"/><Relationship Id="rId10" Type="http://schemas.openxmlformats.org/officeDocument/2006/relationships/image" Target="../media/image161.jpeg"/><Relationship Id="rId4" Type="http://schemas.openxmlformats.org/officeDocument/2006/relationships/tags" Target="../tags/tag1198.xml"/><Relationship Id="rId9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210.xml"/><Relationship Id="rId13" Type="http://schemas.openxmlformats.org/officeDocument/2006/relationships/image" Target="../media/image162.jpeg"/><Relationship Id="rId3" Type="http://schemas.openxmlformats.org/officeDocument/2006/relationships/tags" Target="../tags/tag1205.xml"/><Relationship Id="rId7" Type="http://schemas.openxmlformats.org/officeDocument/2006/relationships/tags" Target="../tags/tag120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204.xml"/><Relationship Id="rId1" Type="http://schemas.openxmlformats.org/officeDocument/2006/relationships/tags" Target="../tags/tag1203.xml"/><Relationship Id="rId6" Type="http://schemas.openxmlformats.org/officeDocument/2006/relationships/tags" Target="../tags/tag1208.xml"/><Relationship Id="rId11" Type="http://schemas.openxmlformats.org/officeDocument/2006/relationships/tags" Target="../tags/tag1213.xml"/><Relationship Id="rId5" Type="http://schemas.openxmlformats.org/officeDocument/2006/relationships/tags" Target="../tags/tag1207.xml"/><Relationship Id="rId10" Type="http://schemas.openxmlformats.org/officeDocument/2006/relationships/tags" Target="../tags/tag1212.xml"/><Relationship Id="rId4" Type="http://schemas.openxmlformats.org/officeDocument/2006/relationships/tags" Target="../tags/tag1206.xml"/><Relationship Id="rId9" Type="http://schemas.openxmlformats.org/officeDocument/2006/relationships/tags" Target="../tags/tag12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image" Target="../media/image16.jpeg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tags" Target="../tags/tag12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15.xml"/><Relationship Id="rId1" Type="http://schemas.openxmlformats.org/officeDocument/2006/relationships/tags" Target="../tags/tag1214.xml"/><Relationship Id="rId6" Type="http://schemas.openxmlformats.org/officeDocument/2006/relationships/tags" Target="../tags/tag1219.xml"/><Relationship Id="rId5" Type="http://schemas.openxmlformats.org/officeDocument/2006/relationships/tags" Target="../tags/tag1218.xml"/><Relationship Id="rId4" Type="http://schemas.openxmlformats.org/officeDocument/2006/relationships/tags" Target="../tags/tag121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tags" Target="../tags/tag1222.xml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5" Type="http://schemas.openxmlformats.org/officeDocument/2006/relationships/image" Target="../media/image164.jpeg"/><Relationship Id="rId4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24.xml"/><Relationship Id="rId1" Type="http://schemas.openxmlformats.org/officeDocument/2006/relationships/tags" Target="../tags/tag1223.xml"/><Relationship Id="rId4" Type="http://schemas.openxmlformats.org/officeDocument/2006/relationships/image" Target="../media/image165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tags" Target="../tags/tag1227.xml"/><Relationship Id="rId7" Type="http://schemas.openxmlformats.org/officeDocument/2006/relationships/image" Target="../media/image53.jpeg"/><Relationship Id="rId2" Type="http://schemas.openxmlformats.org/officeDocument/2006/relationships/tags" Target="../tags/tag1226.xml"/><Relationship Id="rId1" Type="http://schemas.openxmlformats.org/officeDocument/2006/relationships/tags" Target="../tags/tag12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9.xml"/><Relationship Id="rId4" Type="http://schemas.openxmlformats.org/officeDocument/2006/relationships/tags" Target="../tags/tag1228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tags" Target="../tags/tag1237.xml"/><Relationship Id="rId3" Type="http://schemas.openxmlformats.org/officeDocument/2006/relationships/tags" Target="../tags/tag1232.xml"/><Relationship Id="rId7" Type="http://schemas.openxmlformats.org/officeDocument/2006/relationships/tags" Target="../tags/tag1236.xml"/><Relationship Id="rId2" Type="http://schemas.openxmlformats.org/officeDocument/2006/relationships/tags" Target="../tags/tag1231.xml"/><Relationship Id="rId1" Type="http://schemas.openxmlformats.org/officeDocument/2006/relationships/tags" Target="../tags/tag1230.xml"/><Relationship Id="rId6" Type="http://schemas.openxmlformats.org/officeDocument/2006/relationships/tags" Target="../tags/tag1235.xml"/><Relationship Id="rId11" Type="http://schemas.openxmlformats.org/officeDocument/2006/relationships/image" Target="../media/image166.jpeg"/><Relationship Id="rId5" Type="http://schemas.openxmlformats.org/officeDocument/2006/relationships/tags" Target="../tags/tag123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233.xml"/><Relationship Id="rId9" Type="http://schemas.openxmlformats.org/officeDocument/2006/relationships/tags" Target="../tags/tag1238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tags" Target="../tags/tag1246.xml"/><Relationship Id="rId3" Type="http://schemas.openxmlformats.org/officeDocument/2006/relationships/tags" Target="../tags/tag1241.xml"/><Relationship Id="rId7" Type="http://schemas.openxmlformats.org/officeDocument/2006/relationships/tags" Target="../tags/tag1245.xml"/><Relationship Id="rId2" Type="http://schemas.openxmlformats.org/officeDocument/2006/relationships/tags" Target="../tags/tag1240.xml"/><Relationship Id="rId1" Type="http://schemas.openxmlformats.org/officeDocument/2006/relationships/tags" Target="../tags/tag1239.xml"/><Relationship Id="rId6" Type="http://schemas.openxmlformats.org/officeDocument/2006/relationships/tags" Target="../tags/tag1244.xml"/><Relationship Id="rId5" Type="http://schemas.openxmlformats.org/officeDocument/2006/relationships/tags" Target="../tags/tag1243.xml"/><Relationship Id="rId10" Type="http://schemas.openxmlformats.org/officeDocument/2006/relationships/image" Target="../media/image167.jpeg"/><Relationship Id="rId4" Type="http://schemas.openxmlformats.org/officeDocument/2006/relationships/tags" Target="../tags/tag1242.xml"/><Relationship Id="rId9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tags" Target="../tags/tag1249.xml"/><Relationship Id="rId2" Type="http://schemas.openxmlformats.org/officeDocument/2006/relationships/tags" Target="../tags/tag1248.xml"/><Relationship Id="rId1" Type="http://schemas.openxmlformats.org/officeDocument/2006/relationships/tags" Target="../tags/tag1247.xml"/><Relationship Id="rId5" Type="http://schemas.openxmlformats.org/officeDocument/2006/relationships/image" Target="../media/image168.jpeg"/><Relationship Id="rId4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tags" Target="../tags/tag1257.xml"/><Relationship Id="rId13" Type="http://schemas.openxmlformats.org/officeDocument/2006/relationships/tags" Target="../tags/tag1262.xml"/><Relationship Id="rId18" Type="http://schemas.openxmlformats.org/officeDocument/2006/relationships/tags" Target="../tags/tag1267.xml"/><Relationship Id="rId3" Type="http://schemas.openxmlformats.org/officeDocument/2006/relationships/tags" Target="../tags/tag1252.xml"/><Relationship Id="rId7" Type="http://schemas.openxmlformats.org/officeDocument/2006/relationships/tags" Target="../tags/tag1256.xml"/><Relationship Id="rId12" Type="http://schemas.openxmlformats.org/officeDocument/2006/relationships/tags" Target="../tags/tag1261.xml"/><Relationship Id="rId17" Type="http://schemas.openxmlformats.org/officeDocument/2006/relationships/tags" Target="../tags/tag1266.xml"/><Relationship Id="rId2" Type="http://schemas.openxmlformats.org/officeDocument/2006/relationships/tags" Target="../tags/tag1251.xml"/><Relationship Id="rId16" Type="http://schemas.openxmlformats.org/officeDocument/2006/relationships/tags" Target="../tags/tag1265.xml"/><Relationship Id="rId20" Type="http://schemas.openxmlformats.org/officeDocument/2006/relationships/image" Target="../media/image169.jpeg"/><Relationship Id="rId1" Type="http://schemas.openxmlformats.org/officeDocument/2006/relationships/tags" Target="../tags/tag1250.xml"/><Relationship Id="rId6" Type="http://schemas.openxmlformats.org/officeDocument/2006/relationships/tags" Target="../tags/tag1255.xml"/><Relationship Id="rId11" Type="http://schemas.openxmlformats.org/officeDocument/2006/relationships/tags" Target="../tags/tag1260.xml"/><Relationship Id="rId5" Type="http://schemas.openxmlformats.org/officeDocument/2006/relationships/tags" Target="../tags/tag1254.xml"/><Relationship Id="rId15" Type="http://schemas.openxmlformats.org/officeDocument/2006/relationships/tags" Target="../tags/tag1264.xml"/><Relationship Id="rId10" Type="http://schemas.openxmlformats.org/officeDocument/2006/relationships/tags" Target="../tags/tag1259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253.xml"/><Relationship Id="rId9" Type="http://schemas.openxmlformats.org/officeDocument/2006/relationships/tags" Target="../tags/tag1258.xml"/><Relationship Id="rId14" Type="http://schemas.openxmlformats.org/officeDocument/2006/relationships/tags" Target="../tags/tag126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tags" Target="../tags/tag1270.xml"/><Relationship Id="rId2" Type="http://schemas.openxmlformats.org/officeDocument/2006/relationships/tags" Target="../tags/tag1269.xml"/><Relationship Id="rId1" Type="http://schemas.openxmlformats.org/officeDocument/2006/relationships/tags" Target="../tags/tag1268.xml"/><Relationship Id="rId5" Type="http://schemas.openxmlformats.org/officeDocument/2006/relationships/image" Target="../media/image170.jpeg"/><Relationship Id="rId4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tags" Target="../tags/tag1273.xml"/><Relationship Id="rId7" Type="http://schemas.openxmlformats.org/officeDocument/2006/relationships/image" Target="../media/image171.jpeg"/><Relationship Id="rId2" Type="http://schemas.openxmlformats.org/officeDocument/2006/relationships/tags" Target="../tags/tag1272.xml"/><Relationship Id="rId1" Type="http://schemas.openxmlformats.org/officeDocument/2006/relationships/tags" Target="../tags/tag12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75.xml"/><Relationship Id="rId4" Type="http://schemas.openxmlformats.org/officeDocument/2006/relationships/tags" Target="../tags/tag12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7.xml"/><Relationship Id="rId1" Type="http://schemas.openxmlformats.org/officeDocument/2006/relationships/tags" Target="../tags/tag1276.xml"/><Relationship Id="rId4" Type="http://schemas.openxmlformats.org/officeDocument/2006/relationships/image" Target="../media/image172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9.xml"/><Relationship Id="rId1" Type="http://schemas.openxmlformats.org/officeDocument/2006/relationships/tags" Target="../tags/tag1278.xml"/><Relationship Id="rId4" Type="http://schemas.openxmlformats.org/officeDocument/2006/relationships/image" Target="../media/image173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tags" Target="../tags/tag1282.xml"/><Relationship Id="rId2" Type="http://schemas.openxmlformats.org/officeDocument/2006/relationships/tags" Target="../tags/tag1281.xml"/><Relationship Id="rId1" Type="http://schemas.openxmlformats.org/officeDocument/2006/relationships/tags" Target="../tags/tag1280.xml"/><Relationship Id="rId5" Type="http://schemas.openxmlformats.org/officeDocument/2006/relationships/image" Target="../media/image174.jpeg"/><Relationship Id="rId4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85.xml"/><Relationship Id="rId7" Type="http://schemas.openxmlformats.org/officeDocument/2006/relationships/tags" Target="../tags/tag1289.xml"/><Relationship Id="rId2" Type="http://schemas.openxmlformats.org/officeDocument/2006/relationships/tags" Target="../tags/tag1284.xml"/><Relationship Id="rId1" Type="http://schemas.openxmlformats.org/officeDocument/2006/relationships/tags" Target="../tags/tag1283.xml"/><Relationship Id="rId6" Type="http://schemas.openxmlformats.org/officeDocument/2006/relationships/tags" Target="../tags/tag1288.xml"/><Relationship Id="rId5" Type="http://schemas.openxmlformats.org/officeDocument/2006/relationships/tags" Target="../tags/tag1287.xml"/><Relationship Id="rId4" Type="http://schemas.openxmlformats.org/officeDocument/2006/relationships/tags" Target="../tags/tag1286.xml"/><Relationship Id="rId9" Type="http://schemas.openxmlformats.org/officeDocument/2006/relationships/image" Target="../media/image175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1.xml"/><Relationship Id="rId1" Type="http://schemas.openxmlformats.org/officeDocument/2006/relationships/tags" Target="../tags/tag1290.xml"/><Relationship Id="rId4" Type="http://schemas.openxmlformats.org/officeDocument/2006/relationships/image" Target="../media/image176.jpe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tags" Target="../tags/tag129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294.xml"/><Relationship Id="rId7" Type="http://schemas.openxmlformats.org/officeDocument/2006/relationships/tags" Target="../tags/tag1298.xml"/><Relationship Id="rId12" Type="http://schemas.openxmlformats.org/officeDocument/2006/relationships/tags" Target="../tags/tag1303.xml"/><Relationship Id="rId2" Type="http://schemas.openxmlformats.org/officeDocument/2006/relationships/tags" Target="../tags/tag1293.xml"/><Relationship Id="rId1" Type="http://schemas.openxmlformats.org/officeDocument/2006/relationships/tags" Target="../tags/tag1292.xml"/><Relationship Id="rId6" Type="http://schemas.openxmlformats.org/officeDocument/2006/relationships/tags" Target="../tags/tag1297.xml"/><Relationship Id="rId11" Type="http://schemas.openxmlformats.org/officeDocument/2006/relationships/tags" Target="../tags/tag1302.xml"/><Relationship Id="rId5" Type="http://schemas.openxmlformats.org/officeDocument/2006/relationships/tags" Target="../tags/tag1296.xml"/><Relationship Id="rId10" Type="http://schemas.openxmlformats.org/officeDocument/2006/relationships/tags" Target="../tags/tag1301.xml"/><Relationship Id="rId4" Type="http://schemas.openxmlformats.org/officeDocument/2006/relationships/tags" Target="../tags/tag1295.xml"/><Relationship Id="rId9" Type="http://schemas.openxmlformats.org/officeDocument/2006/relationships/tags" Target="../tags/tag1300.xml"/><Relationship Id="rId14" Type="http://schemas.openxmlformats.org/officeDocument/2006/relationships/image" Target="../media/image53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tags" Target="../tags/tag130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05.xml"/><Relationship Id="rId1" Type="http://schemas.openxmlformats.org/officeDocument/2006/relationships/tags" Target="../tags/tag1304.xml"/><Relationship Id="rId6" Type="http://schemas.openxmlformats.org/officeDocument/2006/relationships/tags" Target="../tags/tag1309.xml"/><Relationship Id="rId5" Type="http://schemas.openxmlformats.org/officeDocument/2006/relationships/tags" Target="../tags/tag1308.xml"/><Relationship Id="rId4" Type="http://schemas.openxmlformats.org/officeDocument/2006/relationships/tags" Target="../tags/tag130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tags" Target="../tags/tag1312.xml"/><Relationship Id="rId2" Type="http://schemas.openxmlformats.org/officeDocument/2006/relationships/tags" Target="../tags/tag1311.xml"/><Relationship Id="rId1" Type="http://schemas.openxmlformats.org/officeDocument/2006/relationships/tags" Target="../tags/tag1310.xml"/><Relationship Id="rId5" Type="http://schemas.openxmlformats.org/officeDocument/2006/relationships/image" Target="../media/image178.jpeg"/><Relationship Id="rId4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tags" Target="../tags/tag1320.xml"/><Relationship Id="rId3" Type="http://schemas.openxmlformats.org/officeDocument/2006/relationships/tags" Target="../tags/tag1315.xml"/><Relationship Id="rId7" Type="http://schemas.openxmlformats.org/officeDocument/2006/relationships/tags" Target="../tags/tag1319.xml"/><Relationship Id="rId2" Type="http://schemas.openxmlformats.org/officeDocument/2006/relationships/tags" Target="../tags/tag1314.xml"/><Relationship Id="rId1" Type="http://schemas.openxmlformats.org/officeDocument/2006/relationships/tags" Target="../tags/tag1313.xml"/><Relationship Id="rId6" Type="http://schemas.openxmlformats.org/officeDocument/2006/relationships/tags" Target="../tags/tag1318.xml"/><Relationship Id="rId11" Type="http://schemas.openxmlformats.org/officeDocument/2006/relationships/image" Target="../media/image53.jpeg"/><Relationship Id="rId5" Type="http://schemas.openxmlformats.org/officeDocument/2006/relationships/tags" Target="../tags/tag131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16.xml"/><Relationship Id="rId9" Type="http://schemas.openxmlformats.org/officeDocument/2006/relationships/tags" Target="../tags/tag1321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tags" Target="../tags/tag1329.xml"/><Relationship Id="rId3" Type="http://schemas.openxmlformats.org/officeDocument/2006/relationships/tags" Target="../tags/tag1324.xml"/><Relationship Id="rId7" Type="http://schemas.openxmlformats.org/officeDocument/2006/relationships/tags" Target="../tags/tag1328.xml"/><Relationship Id="rId2" Type="http://schemas.openxmlformats.org/officeDocument/2006/relationships/tags" Target="../tags/tag1323.xml"/><Relationship Id="rId1" Type="http://schemas.openxmlformats.org/officeDocument/2006/relationships/tags" Target="../tags/tag1322.xml"/><Relationship Id="rId6" Type="http://schemas.openxmlformats.org/officeDocument/2006/relationships/tags" Target="../tags/tag1327.xml"/><Relationship Id="rId5" Type="http://schemas.openxmlformats.org/officeDocument/2006/relationships/tags" Target="../tags/tag1326.xml"/><Relationship Id="rId10" Type="http://schemas.openxmlformats.org/officeDocument/2006/relationships/image" Target="../media/image179.jpeg"/><Relationship Id="rId4" Type="http://schemas.openxmlformats.org/officeDocument/2006/relationships/tags" Target="../tags/tag1325.xml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tags" Target="../tags/tag1332.xml"/><Relationship Id="rId7" Type="http://schemas.openxmlformats.org/officeDocument/2006/relationships/image" Target="../media/image180.jpeg"/><Relationship Id="rId2" Type="http://schemas.openxmlformats.org/officeDocument/2006/relationships/tags" Target="../tags/tag1331.xml"/><Relationship Id="rId1" Type="http://schemas.openxmlformats.org/officeDocument/2006/relationships/tags" Target="../tags/tag13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34.xml"/><Relationship Id="rId4" Type="http://schemas.openxmlformats.org/officeDocument/2006/relationships/tags" Target="../tags/tag1333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tags" Target="../tags/tag1342.xml"/><Relationship Id="rId3" Type="http://schemas.openxmlformats.org/officeDocument/2006/relationships/tags" Target="../tags/tag1337.xml"/><Relationship Id="rId7" Type="http://schemas.openxmlformats.org/officeDocument/2006/relationships/tags" Target="../tags/tag1341.xml"/><Relationship Id="rId2" Type="http://schemas.openxmlformats.org/officeDocument/2006/relationships/tags" Target="../tags/tag1336.xml"/><Relationship Id="rId1" Type="http://schemas.openxmlformats.org/officeDocument/2006/relationships/tags" Target="../tags/tag1335.xml"/><Relationship Id="rId6" Type="http://schemas.openxmlformats.org/officeDocument/2006/relationships/tags" Target="../tags/tag1340.xml"/><Relationship Id="rId5" Type="http://schemas.openxmlformats.org/officeDocument/2006/relationships/tags" Target="../tags/tag1339.xml"/><Relationship Id="rId10" Type="http://schemas.openxmlformats.org/officeDocument/2006/relationships/image" Target="../media/image181.jpeg"/><Relationship Id="rId4" Type="http://schemas.openxmlformats.org/officeDocument/2006/relationships/tags" Target="../tags/tag1338.xml"/><Relationship Id="rId9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tags" Target="../tags/tag1345.xml"/><Relationship Id="rId7" Type="http://schemas.openxmlformats.org/officeDocument/2006/relationships/image" Target="../media/image182.jpeg"/><Relationship Id="rId2" Type="http://schemas.openxmlformats.org/officeDocument/2006/relationships/tags" Target="../tags/tag1344.xml"/><Relationship Id="rId1" Type="http://schemas.openxmlformats.org/officeDocument/2006/relationships/tags" Target="../tags/tag134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7.xml"/><Relationship Id="rId4" Type="http://schemas.openxmlformats.org/officeDocument/2006/relationships/tags" Target="../tags/tag1346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tags" Target="../tags/tag1355.xml"/><Relationship Id="rId3" Type="http://schemas.openxmlformats.org/officeDocument/2006/relationships/tags" Target="../tags/tag1350.xml"/><Relationship Id="rId7" Type="http://schemas.openxmlformats.org/officeDocument/2006/relationships/tags" Target="../tags/tag1354.xml"/><Relationship Id="rId2" Type="http://schemas.openxmlformats.org/officeDocument/2006/relationships/tags" Target="../tags/tag1349.xml"/><Relationship Id="rId1" Type="http://schemas.openxmlformats.org/officeDocument/2006/relationships/tags" Target="../tags/tag1348.xml"/><Relationship Id="rId6" Type="http://schemas.openxmlformats.org/officeDocument/2006/relationships/tags" Target="../tags/tag1353.xml"/><Relationship Id="rId5" Type="http://schemas.openxmlformats.org/officeDocument/2006/relationships/tags" Target="../tags/tag1352.xml"/><Relationship Id="rId10" Type="http://schemas.openxmlformats.org/officeDocument/2006/relationships/image" Target="../media/image183.jpeg"/><Relationship Id="rId4" Type="http://schemas.openxmlformats.org/officeDocument/2006/relationships/tags" Target="../tags/tag1351.xml"/><Relationship Id="rId9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tags" Target="../tags/tag1358.xml"/><Relationship Id="rId2" Type="http://schemas.openxmlformats.org/officeDocument/2006/relationships/tags" Target="../tags/tag1357.xml"/><Relationship Id="rId1" Type="http://schemas.openxmlformats.org/officeDocument/2006/relationships/tags" Target="../tags/tag1356.xml"/><Relationship Id="rId5" Type="http://schemas.openxmlformats.org/officeDocument/2006/relationships/image" Target="../media/image184.jpeg"/><Relationship Id="rId4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tags" Target="../tags/tag1361.xml"/><Relationship Id="rId2" Type="http://schemas.openxmlformats.org/officeDocument/2006/relationships/tags" Target="../tags/tag1360.xml"/><Relationship Id="rId1" Type="http://schemas.openxmlformats.org/officeDocument/2006/relationships/tags" Target="../tags/tag1359.xml"/><Relationship Id="rId5" Type="http://schemas.openxmlformats.org/officeDocument/2006/relationships/image" Target="../media/image185.jpeg"/><Relationship Id="rId4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tags" Target="../tags/tag1364.xml"/><Relationship Id="rId2" Type="http://schemas.openxmlformats.org/officeDocument/2006/relationships/tags" Target="../tags/tag1363.xml"/><Relationship Id="rId1" Type="http://schemas.openxmlformats.org/officeDocument/2006/relationships/tags" Target="../tags/tag1362.xml"/><Relationship Id="rId5" Type="http://schemas.openxmlformats.org/officeDocument/2006/relationships/image" Target="../media/image186.jpeg"/><Relationship Id="rId4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tags" Target="../tags/tag1367.xml"/><Relationship Id="rId2" Type="http://schemas.openxmlformats.org/officeDocument/2006/relationships/tags" Target="../tags/tag1366.xml"/><Relationship Id="rId1" Type="http://schemas.openxmlformats.org/officeDocument/2006/relationships/tags" Target="../tags/tag1365.xml"/><Relationship Id="rId5" Type="http://schemas.openxmlformats.org/officeDocument/2006/relationships/image" Target="../media/image187.jpeg"/><Relationship Id="rId4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tags" Target="../tags/tag1370.xml"/><Relationship Id="rId7" Type="http://schemas.openxmlformats.org/officeDocument/2006/relationships/image" Target="../media/image188.jpeg"/><Relationship Id="rId2" Type="http://schemas.openxmlformats.org/officeDocument/2006/relationships/tags" Target="../tags/tag1369.xml"/><Relationship Id="rId1" Type="http://schemas.openxmlformats.org/officeDocument/2006/relationships/tags" Target="../tags/tag13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2.xml"/><Relationship Id="rId4" Type="http://schemas.openxmlformats.org/officeDocument/2006/relationships/tags" Target="../tags/tag1371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tags" Target="../tags/tag1380.xml"/><Relationship Id="rId3" Type="http://schemas.openxmlformats.org/officeDocument/2006/relationships/tags" Target="../tags/tag1375.xml"/><Relationship Id="rId7" Type="http://schemas.openxmlformats.org/officeDocument/2006/relationships/tags" Target="../tags/tag1379.xml"/><Relationship Id="rId2" Type="http://schemas.openxmlformats.org/officeDocument/2006/relationships/tags" Target="../tags/tag1374.xml"/><Relationship Id="rId1" Type="http://schemas.openxmlformats.org/officeDocument/2006/relationships/tags" Target="../tags/tag1373.xml"/><Relationship Id="rId6" Type="http://schemas.openxmlformats.org/officeDocument/2006/relationships/tags" Target="../tags/tag1378.xml"/><Relationship Id="rId5" Type="http://schemas.openxmlformats.org/officeDocument/2006/relationships/tags" Target="../tags/tag1377.xml"/><Relationship Id="rId10" Type="http://schemas.openxmlformats.org/officeDocument/2006/relationships/image" Target="../media/image189.jpeg"/><Relationship Id="rId4" Type="http://schemas.openxmlformats.org/officeDocument/2006/relationships/tags" Target="../tags/tag1376.xml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tags" Target="../tags/tag1388.xml"/><Relationship Id="rId3" Type="http://schemas.openxmlformats.org/officeDocument/2006/relationships/tags" Target="../tags/tag1383.xml"/><Relationship Id="rId7" Type="http://schemas.openxmlformats.org/officeDocument/2006/relationships/tags" Target="../tags/tag1387.xml"/><Relationship Id="rId2" Type="http://schemas.openxmlformats.org/officeDocument/2006/relationships/tags" Target="../tags/tag1382.xml"/><Relationship Id="rId1" Type="http://schemas.openxmlformats.org/officeDocument/2006/relationships/tags" Target="../tags/tag1381.xml"/><Relationship Id="rId6" Type="http://schemas.openxmlformats.org/officeDocument/2006/relationships/tags" Target="../tags/tag1386.xml"/><Relationship Id="rId11" Type="http://schemas.openxmlformats.org/officeDocument/2006/relationships/image" Target="../media/image53.jpeg"/><Relationship Id="rId5" Type="http://schemas.openxmlformats.org/officeDocument/2006/relationships/tags" Target="../tags/tag138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84.xml"/><Relationship Id="rId9" Type="http://schemas.openxmlformats.org/officeDocument/2006/relationships/tags" Target="../tags/tag1389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tags" Target="../tags/tag1392.xml"/><Relationship Id="rId7" Type="http://schemas.openxmlformats.org/officeDocument/2006/relationships/image" Target="../media/image53.jpeg"/><Relationship Id="rId2" Type="http://schemas.openxmlformats.org/officeDocument/2006/relationships/tags" Target="../tags/tag1391.xml"/><Relationship Id="rId1" Type="http://schemas.openxmlformats.org/officeDocument/2006/relationships/tags" Target="../tags/tag13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4.xml"/><Relationship Id="rId4" Type="http://schemas.openxmlformats.org/officeDocument/2006/relationships/tags" Target="../tags/tag139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tags" Target="../tags/tag1397.xml"/><Relationship Id="rId2" Type="http://schemas.openxmlformats.org/officeDocument/2006/relationships/tags" Target="../tags/tag1396.xml"/><Relationship Id="rId1" Type="http://schemas.openxmlformats.org/officeDocument/2006/relationships/tags" Target="../tags/tag1395.xml"/><Relationship Id="rId5" Type="http://schemas.openxmlformats.org/officeDocument/2006/relationships/image" Target="../media/image190.jpeg"/><Relationship Id="rId4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tags" Target="../tags/tag1400.xml"/><Relationship Id="rId2" Type="http://schemas.openxmlformats.org/officeDocument/2006/relationships/tags" Target="../tags/tag1399.xml"/><Relationship Id="rId1" Type="http://schemas.openxmlformats.org/officeDocument/2006/relationships/tags" Target="../tags/tag1398.xml"/><Relationship Id="rId5" Type="http://schemas.openxmlformats.org/officeDocument/2006/relationships/image" Target="../media/image191.jpe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9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10" Type="http://schemas.openxmlformats.org/officeDocument/2006/relationships/image" Target="../media/image20.jpeg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10" Type="http://schemas.openxmlformats.org/officeDocument/2006/relationships/image" Target="../media/image21.jpeg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1.jpeg"/><Relationship Id="rId4" Type="http://schemas.openxmlformats.org/officeDocument/2006/relationships/tags" Target="../tags/tag148.xml"/><Relationship Id="rId9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22.jpe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23.jpeg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32.jpeg"/><Relationship Id="rId5" Type="http://schemas.openxmlformats.org/officeDocument/2006/relationships/tags" Target="../tags/tag19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10" Type="http://schemas.openxmlformats.org/officeDocument/2006/relationships/hyperlink" Target="https://networkencyclopedia.com/ip-address/" TargetMode="External"/><Relationship Id="rId4" Type="http://schemas.openxmlformats.org/officeDocument/2006/relationships/tags" Target="../tags/tag206.xml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2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35.jpe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9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37.jpe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9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image" Target="../media/image39.jpeg"/><Relationship Id="rId5" Type="http://schemas.openxmlformats.org/officeDocument/2006/relationships/tags" Target="../tags/tag25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55.xml"/><Relationship Id="rId9" Type="http://schemas.openxmlformats.org/officeDocument/2006/relationships/tags" Target="../tags/tag26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tags" Target="../tags/tag272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5" Type="http://schemas.openxmlformats.org/officeDocument/2006/relationships/tags" Target="../tags/tag265.xml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image" Target="../media/image41.jpeg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10" Type="http://schemas.openxmlformats.org/officeDocument/2006/relationships/image" Target="../media/image42.jpeg"/><Relationship Id="rId4" Type="http://schemas.openxmlformats.org/officeDocument/2006/relationships/tags" Target="../tags/tag289.xml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image" Target="../media/image43.jpeg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tags" Target="../tags/tag304.xml"/><Relationship Id="rId5" Type="http://schemas.openxmlformats.org/officeDocument/2006/relationships/tags" Target="../tags/tag298.xml"/><Relationship Id="rId10" Type="http://schemas.openxmlformats.org/officeDocument/2006/relationships/tags" Target="../tags/tag303.xml"/><Relationship Id="rId4" Type="http://schemas.openxmlformats.org/officeDocument/2006/relationships/tags" Target="../tags/tag297.xml"/><Relationship Id="rId9" Type="http://schemas.openxmlformats.org/officeDocument/2006/relationships/tags" Target="../tags/tag30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image" Target="../media/image46.jpeg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7" Type="http://schemas.openxmlformats.org/officeDocument/2006/relationships/image" Target="../media/image49.jpeg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2.xml"/><Relationship Id="rId4" Type="http://schemas.openxmlformats.org/officeDocument/2006/relationships/tags" Target="../tags/tag3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3" Type="http://schemas.openxmlformats.org/officeDocument/2006/relationships/tags" Target="../tags/tag331.xml"/><Relationship Id="rId7" Type="http://schemas.openxmlformats.org/officeDocument/2006/relationships/tags" Target="../tags/tag33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10" Type="http://schemas.openxmlformats.org/officeDocument/2006/relationships/image" Target="../media/image53.jpeg"/><Relationship Id="rId4" Type="http://schemas.openxmlformats.org/officeDocument/2006/relationships/tags" Target="../tags/tag332.xml"/><Relationship Id="rId9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image" Target="../media/image53.jpeg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9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9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9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image" Target="../media/image57.jpeg"/><Relationship Id="rId5" Type="http://schemas.openxmlformats.org/officeDocument/2006/relationships/tags" Target="../tags/tag36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68.xml"/><Relationship Id="rId9" Type="http://schemas.openxmlformats.org/officeDocument/2006/relationships/tags" Target="../tags/tag3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4" Type="http://schemas.openxmlformats.org/officeDocument/2006/relationships/image" Target="../media/image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5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image" Target="../media/image60.jpeg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tags" Target="../tags/tag391.xml"/><Relationship Id="rId5" Type="http://schemas.openxmlformats.org/officeDocument/2006/relationships/tags" Target="../tags/tag385.xml"/><Relationship Id="rId10" Type="http://schemas.openxmlformats.org/officeDocument/2006/relationships/tags" Target="../tags/tag390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10" Type="http://schemas.openxmlformats.org/officeDocument/2006/relationships/image" Target="../media/image61.jpeg"/><Relationship Id="rId4" Type="http://schemas.openxmlformats.org/officeDocument/2006/relationships/tags" Target="../tags/tag395.xml"/><Relationship Id="rId9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9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7" Type="http://schemas.openxmlformats.org/officeDocument/2006/relationships/image" Target="../media/image63.jpeg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1.xml"/><Relationship Id="rId4" Type="http://schemas.openxmlformats.org/officeDocument/2006/relationships/tags" Target="../tags/tag4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image" Target="../media/image6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9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10" Type="http://schemas.openxmlformats.org/officeDocument/2006/relationships/image" Target="../media/image66.jpeg"/><Relationship Id="rId4" Type="http://schemas.openxmlformats.org/officeDocument/2006/relationships/tags" Target="../tags/tag426.xml"/><Relationship Id="rId9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33.xml"/><Relationship Id="rId7" Type="http://schemas.openxmlformats.org/officeDocument/2006/relationships/image" Target="../media/image67.jpeg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5.xml"/><Relationship Id="rId4" Type="http://schemas.openxmlformats.org/officeDocument/2006/relationships/tags" Target="../tags/tag4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6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tags" Target="../tags/tag451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0" Type="http://schemas.openxmlformats.org/officeDocument/2006/relationships/tags" Target="../tags/tag449.xml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459.xml"/><Relationship Id="rId3" Type="http://schemas.openxmlformats.org/officeDocument/2006/relationships/tags" Target="../tags/tag454.xml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10" Type="http://schemas.openxmlformats.org/officeDocument/2006/relationships/image" Target="../media/image69.jpeg"/><Relationship Id="rId4" Type="http://schemas.openxmlformats.org/officeDocument/2006/relationships/tags" Target="../tags/tag455.xml"/><Relationship Id="rId9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13" Type="http://schemas.openxmlformats.org/officeDocument/2006/relationships/image" Target="../media/image53.jpeg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11" Type="http://schemas.openxmlformats.org/officeDocument/2006/relationships/tags" Target="../tags/tag470.xml"/><Relationship Id="rId5" Type="http://schemas.openxmlformats.org/officeDocument/2006/relationships/tags" Target="../tags/tag464.xml"/><Relationship Id="rId10" Type="http://schemas.openxmlformats.org/officeDocument/2006/relationships/tags" Target="../tags/tag469.xml"/><Relationship Id="rId4" Type="http://schemas.openxmlformats.org/officeDocument/2006/relationships/tags" Target="../tags/tag463.xml"/><Relationship Id="rId9" Type="http://schemas.openxmlformats.org/officeDocument/2006/relationships/tags" Target="../tags/tag46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image" Target="../media/image70.jpeg"/><Relationship Id="rId4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image" Target="../media/image71.jpe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8.xml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5" Type="http://schemas.openxmlformats.org/officeDocument/2006/relationships/image" Target="../media/image72.jpeg"/><Relationship Id="rId4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5" Type="http://schemas.openxmlformats.org/officeDocument/2006/relationships/image" Target="../media/image73.jpeg"/><Relationship Id="rId4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92.xml"/><Relationship Id="rId7" Type="http://schemas.openxmlformats.org/officeDocument/2006/relationships/tags" Target="../tags/tag496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9" Type="http://schemas.openxmlformats.org/officeDocument/2006/relationships/image" Target="../media/image7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5" Type="http://schemas.openxmlformats.org/officeDocument/2006/relationships/image" Target="../media/image75.jpeg"/><Relationship Id="rId4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tags" Target="../tags/tag50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50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hyperlink" Target="https://erg.abdn.ac.uk/users/gorry/eg3567/inet-pages/router.html" TargetMode="External"/><Relationship Id="rId3" Type="http://schemas.openxmlformats.org/officeDocument/2006/relationships/tags" Target="../tags/tag514.xml"/><Relationship Id="rId7" Type="http://schemas.openxmlformats.org/officeDocument/2006/relationships/slideLayout" Target="../slideLayouts/slideLayout1.xml"/><Relationship Id="rId12" Type="http://schemas.openxmlformats.org/officeDocument/2006/relationships/hyperlink" Target="https://erg.abdn.ac.uk/users/gorry/eg3567/intro-pages/osi.html" TargetMode="Externa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tags" Target="../tags/tag517.xml"/><Relationship Id="rId11" Type="http://schemas.openxmlformats.org/officeDocument/2006/relationships/hyperlink" Target="https://erg.abdn.ac.uk/users/gorry/eg3567/intro-pages/datagrams.html" TargetMode="External"/><Relationship Id="rId5" Type="http://schemas.openxmlformats.org/officeDocument/2006/relationships/tags" Target="../tags/tag516.xml"/><Relationship Id="rId10" Type="http://schemas.openxmlformats.org/officeDocument/2006/relationships/hyperlink" Target="https://erg.abdn.ac.uk/users/gorry/eg3567/intro-pages/ps.html" TargetMode="External"/><Relationship Id="rId4" Type="http://schemas.openxmlformats.org/officeDocument/2006/relationships/tags" Target="../tags/tag515.xml"/><Relationship Id="rId9" Type="http://schemas.openxmlformats.org/officeDocument/2006/relationships/hyperlink" Target="https://erg.abdn.ac.uk/users/gorry/eg3567/intro-pages/protocols.html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tags" Target="../tags/tag5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9" Type="http://schemas.openxmlformats.org/officeDocument/2006/relationships/hyperlink" Target="https://erg.abdn.ac.uk/users/gorry/eg3567/inet-pages/router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7" Type="http://schemas.openxmlformats.org/officeDocument/2006/relationships/image" Target="../media/image78.jpeg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8.xml"/><Relationship Id="rId4" Type="http://schemas.openxmlformats.org/officeDocument/2006/relationships/tags" Target="../tags/tag52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536.xml"/><Relationship Id="rId13" Type="http://schemas.openxmlformats.org/officeDocument/2006/relationships/hyperlink" Target="https://www.cloudflare.com/learning/network-layer/what-is-a-protocol/" TargetMode="External"/><Relationship Id="rId3" Type="http://schemas.openxmlformats.org/officeDocument/2006/relationships/tags" Target="../tags/tag531.xml"/><Relationship Id="rId7" Type="http://schemas.openxmlformats.org/officeDocument/2006/relationships/tags" Target="../tags/tag535.xml"/><Relationship Id="rId12" Type="http://schemas.openxmlformats.org/officeDocument/2006/relationships/hyperlink" Target="https://www.cloudflare.com/learning/network-layer/what-is-the-network-layer/" TargetMode="Externa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11" Type="http://schemas.openxmlformats.org/officeDocument/2006/relationships/image" Target="../media/image79.jpeg"/><Relationship Id="rId5" Type="http://schemas.openxmlformats.org/officeDocument/2006/relationships/tags" Target="../tags/tag53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32.xml"/><Relationship Id="rId9" Type="http://schemas.openxmlformats.org/officeDocument/2006/relationships/tags" Target="../tags/tag537.xml"/><Relationship Id="rId14" Type="http://schemas.openxmlformats.org/officeDocument/2006/relationships/hyperlink" Target="https://www.cloudflare.com/learning/ddos/what-is-a-ddos-attack/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tags" Target="../tags/tag54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39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tags" Target="../tags/tag541.xml"/><Relationship Id="rId9" Type="http://schemas.openxmlformats.org/officeDocument/2006/relationships/hyperlink" Target="https://www.cloudflare.com/learning/network-layer/what-is-a-packet/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3" Type="http://schemas.openxmlformats.org/officeDocument/2006/relationships/tags" Target="../tags/tag546.xml"/><Relationship Id="rId7" Type="http://schemas.openxmlformats.org/officeDocument/2006/relationships/tags" Target="../tags/tag550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hyperlink" Target="https://www.cloudflare.com/learning/network-layer/what-is-routing/" TargetMode="External"/><Relationship Id="rId5" Type="http://schemas.openxmlformats.org/officeDocument/2006/relationships/tags" Target="../tags/tag548.xml"/><Relationship Id="rId10" Type="http://schemas.openxmlformats.org/officeDocument/2006/relationships/image" Target="../media/image53.jpeg"/><Relationship Id="rId4" Type="http://schemas.openxmlformats.org/officeDocument/2006/relationships/tags" Target="../tags/tag547.xml"/><Relationship Id="rId9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tags" Target="../tags/tag55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4" Type="http://schemas.openxmlformats.org/officeDocument/2006/relationships/image" Target="../media/image8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5" Type="http://schemas.openxmlformats.org/officeDocument/2006/relationships/image" Target="../media/image83.jpeg"/><Relationship Id="rId4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65.xml"/><Relationship Id="rId7" Type="http://schemas.openxmlformats.org/officeDocument/2006/relationships/tags" Target="../tags/tag569.xml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6" Type="http://schemas.openxmlformats.org/officeDocument/2006/relationships/tags" Target="../tags/tag568.xml"/><Relationship Id="rId5" Type="http://schemas.openxmlformats.org/officeDocument/2006/relationships/tags" Target="../tags/tag567.xml"/><Relationship Id="rId4" Type="http://schemas.openxmlformats.org/officeDocument/2006/relationships/tags" Target="../tags/tag566.xml"/><Relationship Id="rId9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156F9F6-F92A-2DA6-9C80-CF26221B01A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8763" y="509588"/>
            <a:ext cx="49244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1448054"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UNIT III</a:t>
            </a:r>
          </a:p>
          <a:p>
            <a:pPr eaLnBrk="0" fontAlgn="auto" hangingPunct="0">
              <a:lnSpc>
                <a:spcPts val="4799"/>
              </a:lnSpc>
              <a:spcBef>
                <a:spcPts val="363"/>
              </a:spcBef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342B52C-37A5-B224-FC20-B867EE8293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2205038"/>
            <a:ext cx="7388225" cy="2568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18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17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Services</a:t>
            </a:r>
            <a:r>
              <a:rPr sz="2800" spc="1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6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</a:t>
            </a:r>
            <a:r>
              <a:rPr sz="2800" spc="18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switching</a:t>
            </a:r>
            <a:r>
              <a:rPr sz="2800" spc="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Performance</a:t>
            </a:r>
            <a:r>
              <a:rPr sz="2800" spc="1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IPV4</a:t>
            </a:r>
            <a:r>
              <a:rPr sz="2800" spc="1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Addresses</a:t>
            </a:r>
            <a:r>
              <a:rPr sz="2800" spc="1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of</a:t>
            </a:r>
            <a:r>
              <a:rPr sz="2800" spc="40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</a:t>
            </a:r>
            <a:r>
              <a:rPr sz="2800" spc="35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Packets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-</a:t>
            </a:r>
            <a:r>
              <a:rPr sz="2800" spc="41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Protocols:</a:t>
            </a:r>
            <a:r>
              <a:rPr sz="2800" spc="40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spc="-1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IP,</a:t>
            </a:r>
          </a:p>
          <a:p>
            <a:pPr eaLnBrk="0" fontAlgn="auto" hangingPunct="0">
              <a:lnSpc>
                <a:spcPts val="3126"/>
              </a:lnSpc>
              <a:spcBef>
                <a:spcPts val="284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ICMP</a:t>
            </a:r>
            <a:r>
              <a:rPr sz="2800" spc="110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v4</a:t>
            </a:r>
            <a:r>
              <a:rPr sz="2800" spc="117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6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Unicast</a:t>
            </a:r>
            <a:r>
              <a:rPr sz="2800" spc="117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Routing</a:t>
            </a:r>
            <a:r>
              <a:rPr sz="2800" spc="117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Algorithms</a:t>
            </a:r>
            <a:r>
              <a:rPr sz="2800" spc="118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7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</a:t>
            </a:r>
            <a:r>
              <a:rPr sz="2800" spc="183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Multicasting</a:t>
            </a:r>
            <a:r>
              <a:rPr sz="2800" spc="18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Basics</a:t>
            </a:r>
            <a:r>
              <a:rPr sz="2800" spc="184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IPV6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Addressing</a:t>
            </a:r>
            <a:r>
              <a:rPr sz="2800" spc="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 IPV6</a:t>
            </a:r>
            <a:r>
              <a:rPr sz="2800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1">
            <a:extLst>
              <a:ext uri="{FF2B5EF4-FFF2-40B4-BE49-F238E27FC236}">
                <a16:creationId xmlns:a16="http://schemas.microsoft.com/office/drawing/2014/main" id="{678B9389-AB3B-9CC8-CB91-22E9A6D737A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7B48DB-1042-1C18-3E6E-96EC7DD304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657975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BA60EC1D-0F71-8B72-07CF-6D5D4AA7285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service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 layer provides 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transportation of the data packets.</a:t>
            </a:r>
          </a:p>
        </p:txBody>
      </p:sp>
      <p:sp>
        <p:nvSpPr>
          <p:cNvPr id="12293" name="object 5">
            <a:extLst>
              <a:ext uri="{FF2B5EF4-FFF2-40B4-BE49-F238E27FC236}">
                <a16:creationId xmlns:a16="http://schemas.microsoft.com/office/drawing/2014/main" id="{BCF78634-DC8C-4345-992E-37E867DE66F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0828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also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single points of failure in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EF25F3D-BAD3-59C0-3EFE-1C3DBFFBBB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55975"/>
            <a:ext cx="39735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 communication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systems.</a:t>
            </a:r>
          </a:p>
        </p:txBody>
      </p:sp>
      <p:sp>
        <p:nvSpPr>
          <p:cNvPr id="12295" name="object 7">
            <a:extLst>
              <a:ext uri="{FF2B5EF4-FFF2-40B4-BE49-F238E27FC236}">
                <a16:creationId xmlns:a16="http://schemas.microsoft.com/office/drawing/2014/main" id="{C3C2CF12-80B5-80B7-F8F7-B898BE05BC6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81450"/>
            <a:ext cx="73850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present in the network layer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4A90EB5-ED11-4238-2D8B-C1395A9A2D5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29138"/>
            <a:ext cx="68214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traffic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creating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collision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broadcast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domains.</a:t>
            </a:r>
          </a:p>
        </p:txBody>
      </p:sp>
      <p:sp>
        <p:nvSpPr>
          <p:cNvPr id="12297" name="object 9">
            <a:extLst>
              <a:ext uri="{FF2B5EF4-FFF2-40B4-BE49-F238E27FC236}">
                <a16:creationId xmlns:a16="http://schemas.microsoft.com/office/drawing/2014/main" id="{3205826C-2B74-07EA-4EB7-0CA87AD0A4C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154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Forwarding,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packets are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8CC0EBD-FB4B-568F-25E7-07FEC933F9A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703888"/>
            <a:ext cx="710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transferred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 place</a:t>
            </a:r>
            <a:r>
              <a:rPr sz="24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another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network.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object 1">
            <a:extLst>
              <a:ext uri="{FF2B5EF4-FFF2-40B4-BE49-F238E27FC236}">
                <a16:creationId xmlns:a16="http://schemas.microsoft.com/office/drawing/2014/main" id="{BE3BB095-9326-46C6-732D-F5A388F18B1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451" name="object 3">
            <a:extLst>
              <a:ext uri="{FF2B5EF4-FFF2-40B4-BE49-F238E27FC236}">
                <a16:creationId xmlns:a16="http://schemas.microsoft.com/office/drawing/2014/main" id="{81683253-0397-F065-8D6A-C5FA10DB071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56372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Source quench message</a:t>
            </a:r>
          </a:p>
        </p:txBody>
      </p:sp>
      <p:sp>
        <p:nvSpPr>
          <p:cNvPr id="104452" name="object 4">
            <a:extLst>
              <a:ext uri="{FF2B5EF4-FFF2-40B4-BE49-F238E27FC236}">
                <a16:creationId xmlns:a16="http://schemas.microsoft.com/office/drawing/2014/main" id="{C472AC2F-8663-F9F2-7B83-94573C381C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quench message is request to decrease traffic rate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messages sending to the host(destination). Or we can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when receiving host detects that rate of sending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(traffic rate) to it is too fast it sends the source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quench message to the source to slow the pace down so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no packet can be lost.</a:t>
            </a:r>
          </a:p>
        </p:txBody>
      </p:sp>
      <p:sp>
        <p:nvSpPr>
          <p:cNvPr id="104453" name="object 6">
            <a:extLst>
              <a:ext uri="{FF2B5EF4-FFF2-40B4-BE49-F238E27FC236}">
                <a16:creationId xmlns:a16="http://schemas.microsoft.com/office/drawing/2014/main" id="{8235C750-D7DA-FE2A-865D-E6D5CEF368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102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object 1">
            <a:extLst>
              <a:ext uri="{FF2B5EF4-FFF2-40B4-BE49-F238E27FC236}">
                <a16:creationId xmlns:a16="http://schemas.microsoft.com/office/drawing/2014/main" id="{D87E7008-1703-E3C3-5B8D-48DAB467F91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75" name="object 3">
            <a:extLst>
              <a:ext uri="{FF2B5EF4-FFF2-40B4-BE49-F238E27FC236}">
                <a16:creationId xmlns:a16="http://schemas.microsoft.com/office/drawing/2014/main" id="{6269949E-649A-1E48-DF65-CE693B0B6E3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96863"/>
            <a:ext cx="72548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source IP from the discarded packet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636A35-F30B-8D83-8FF7-A68B4552B4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663575"/>
            <a:ext cx="66992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source by sending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 quench message.</a:t>
            </a:r>
          </a:p>
        </p:txBody>
      </p:sp>
      <p:sp>
        <p:nvSpPr>
          <p:cNvPr id="105477" name="object 5">
            <a:extLst>
              <a:ext uri="{FF2B5EF4-FFF2-40B4-BE49-F238E27FC236}">
                <a16:creationId xmlns:a16="http://schemas.microsoft.com/office/drawing/2014/main" id="{D2005D8F-D534-03A9-AA9D-64A0610F216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104900"/>
            <a:ext cx="6878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source will reduce the speed of transmission so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D58B8A1-414D-E84A-1CC3-902268F2DD0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470025"/>
            <a:ext cx="441483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free for congestion.</a:t>
            </a:r>
          </a:p>
        </p:txBody>
      </p:sp>
      <p:sp>
        <p:nvSpPr>
          <p:cNvPr id="105479" name="object 7">
            <a:extLst>
              <a:ext uri="{FF2B5EF4-FFF2-40B4-BE49-F238E27FC236}">
                <a16:creationId xmlns:a16="http://schemas.microsoft.com/office/drawing/2014/main" id="{A98A2F82-46FB-FDAC-6033-300FC0F23CD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912938"/>
            <a:ext cx="72104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congestion router is far away from the source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ICMP will send hop by hop source quench message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every router will reduce the speed of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transmission.</a:t>
            </a:r>
          </a:p>
        </p:txBody>
      </p:sp>
      <p:sp>
        <p:nvSpPr>
          <p:cNvPr id="105480" name="object 9">
            <a:extLst>
              <a:ext uri="{FF2B5EF4-FFF2-40B4-BE49-F238E27FC236}">
                <a16:creationId xmlns:a16="http://schemas.microsoft.com/office/drawing/2014/main" id="{3B197A17-BB61-B3B0-66E1-151CE63E2CB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103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object 1">
            <a:extLst>
              <a:ext uri="{FF2B5EF4-FFF2-40B4-BE49-F238E27FC236}">
                <a16:creationId xmlns:a16="http://schemas.microsoft.com/office/drawing/2014/main" id="{5561E181-1EC4-0082-15AA-AA57ECEB8E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DF45F-38E6-8E5F-78DB-746576C6E9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8847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Parameter</a:t>
            </a:r>
            <a:r>
              <a:rPr sz="43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</a:p>
        </p:txBody>
      </p:sp>
      <p:sp>
        <p:nvSpPr>
          <p:cNvPr id="106500" name="object 4">
            <a:extLst>
              <a:ext uri="{FF2B5EF4-FFF2-40B4-BE49-F238E27FC236}">
                <a16:creationId xmlns:a16="http://schemas.microsoft.com/office/drawing/2014/main" id="{A47FCB92-E85B-2832-88F9-7587DECD568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 packets come to the router then calculated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checksum should be equal to received header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checksum then only packet is accepted by the router.</a:t>
            </a:r>
          </a:p>
        </p:txBody>
      </p:sp>
      <p:sp>
        <p:nvSpPr>
          <p:cNvPr id="106501" name="object 6">
            <a:extLst>
              <a:ext uri="{FF2B5EF4-FFF2-40B4-BE49-F238E27FC236}">
                <a16:creationId xmlns:a16="http://schemas.microsoft.com/office/drawing/2014/main" id="{501E5817-2295-89EF-2301-8FF4FCEF0C9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104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object 1">
            <a:extLst>
              <a:ext uri="{FF2B5EF4-FFF2-40B4-BE49-F238E27FC236}">
                <a16:creationId xmlns:a16="http://schemas.microsoft.com/office/drawing/2014/main" id="{294CB0B2-AA58-E635-88A1-C863A18967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23" name="object 3">
            <a:extLst>
              <a:ext uri="{FF2B5EF4-FFF2-40B4-BE49-F238E27FC236}">
                <a16:creationId xmlns:a16="http://schemas.microsoft.com/office/drawing/2014/main" id="{7069C0BC-C6FF-BFB4-CC01-76C0C461022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mismatch packet will be dropped by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5B9240C-FBD1-8DE6-CA07-7BB20E7D87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881188"/>
            <a:ext cx="957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07525" name="object 5">
            <a:extLst>
              <a:ext uri="{FF2B5EF4-FFF2-40B4-BE49-F238E27FC236}">
                <a16:creationId xmlns:a16="http://schemas.microsoft.com/office/drawing/2014/main" id="{9E6B9428-2F0D-BFC2-C59B-C9B89137338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3241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the source IP from the discarded packet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informs to source by sending parameter problem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</a:p>
        </p:txBody>
      </p:sp>
      <p:sp>
        <p:nvSpPr>
          <p:cNvPr id="107526" name="object 7">
            <a:extLst>
              <a:ext uri="{FF2B5EF4-FFF2-40B4-BE49-F238E27FC236}">
                <a16:creationId xmlns:a16="http://schemas.microsoft.com/office/drawing/2014/main" id="{78E651E8-08AE-AA4C-28DB-E88FC62EBCF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105</a:t>
            </a: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object 1">
            <a:extLst>
              <a:ext uri="{FF2B5EF4-FFF2-40B4-BE49-F238E27FC236}">
                <a16:creationId xmlns:a16="http://schemas.microsoft.com/office/drawing/2014/main" id="{C605250A-6EE9-C927-3842-0BC97FAE4D1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47" name="object 3">
            <a:extLst>
              <a:ext uri="{FF2B5EF4-FFF2-40B4-BE49-F238E27FC236}">
                <a16:creationId xmlns:a16="http://schemas.microsoft.com/office/drawing/2014/main" id="{C897820C-A6FA-7909-D823-322C963A014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249238"/>
            <a:ext cx="78327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61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Time Exceeded Message</a:t>
            </a:r>
          </a:p>
          <a:p>
            <a:pPr eaLnBrk="1" hangingPunct="1">
              <a:lnSpc>
                <a:spcPts val="2213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some fragments are lost in a network then the holding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CEFFCF0-F557-3E54-23E7-DF3CD4AF1F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47800" y="1074738"/>
            <a:ext cx="7550150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fragment</a:t>
            </a:r>
            <a:r>
              <a:rPr sz="2400" spc="1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1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1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dropped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ICMP</a:t>
            </a:r>
            <a:r>
              <a:rPr sz="2400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take</a:t>
            </a:r>
          </a:p>
          <a:p>
            <a:pPr eaLnBrk="0" fontAlgn="auto" hangingPunct="0">
              <a:lnSpc>
                <a:spcPts val="2657"/>
              </a:lnSpc>
              <a:spcBef>
                <a:spcPts val="17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1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spc="1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400" spc="2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source,</a:t>
            </a:r>
          </a:p>
          <a:p>
            <a:pPr eaLnBrk="0" fontAlgn="auto" hangingPunct="0">
              <a:lnSpc>
                <a:spcPts val="2660"/>
              </a:lnSpc>
              <a:spcBef>
                <a:spcPts val="22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due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400" spc="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live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field</a:t>
            </a:r>
            <a:r>
              <a:rPr sz="2400" spc="3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reaches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zero,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sending time exceeded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message.</a:t>
            </a:r>
          </a:p>
        </p:txBody>
      </p:sp>
      <p:sp>
        <p:nvSpPr>
          <p:cNvPr id="108549" name="object 6">
            <a:extLst>
              <a:ext uri="{FF2B5EF4-FFF2-40B4-BE49-F238E27FC236}">
                <a16:creationId xmlns:a16="http://schemas.microsoft.com/office/drawing/2014/main" id="{10B93E4F-7541-87DC-6026-6F17C9486D1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106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object 1">
            <a:extLst>
              <a:ext uri="{FF2B5EF4-FFF2-40B4-BE49-F238E27FC236}">
                <a16:creationId xmlns:a16="http://schemas.microsoft.com/office/drawing/2014/main" id="{4D8DACA6-0376-5561-7F30-3A528B6F0C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571" name="object 3">
            <a:extLst>
              <a:ext uri="{FF2B5EF4-FFF2-40B4-BE49-F238E27FC236}">
                <a16:creationId xmlns:a16="http://schemas.microsoft.com/office/drawing/2014/main" id="{FBEF06CA-4E73-8A0B-ED1A-486F2C68329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707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Destination unreachable</a:t>
            </a:r>
          </a:p>
          <a:p>
            <a:pPr eaLnBrk="1" hangingPunct="1">
              <a:lnSpc>
                <a:spcPts val="2650"/>
              </a:lnSpc>
              <a:spcBef>
                <a:spcPts val="4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unreachable is generated by the host or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inbound gateway to inform the client that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unreachable for some reason.</a:t>
            </a:r>
          </a:p>
        </p:txBody>
      </p:sp>
      <p:sp>
        <p:nvSpPr>
          <p:cNvPr id="109572" name="object 4">
            <a:extLst>
              <a:ext uri="{FF2B5EF4-FFF2-40B4-BE49-F238E27FC236}">
                <a16:creationId xmlns:a16="http://schemas.microsoft.com/office/drawing/2014/main" id="{E983B0A1-C31D-63A6-03C1-CD217C73176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81213"/>
            <a:ext cx="73882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necessary condition that only router give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some time destination host send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when any type of failure (link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failure,hardware failure,port failure etc) happen in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109573" name="object 6">
            <a:extLst>
              <a:ext uri="{FF2B5EF4-FFF2-40B4-BE49-F238E27FC236}">
                <a16:creationId xmlns:a16="http://schemas.microsoft.com/office/drawing/2014/main" id="{C2DC1C32-2CCF-EFAC-8FEA-663228FEA70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107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object 1">
            <a:extLst>
              <a:ext uri="{FF2B5EF4-FFF2-40B4-BE49-F238E27FC236}">
                <a16:creationId xmlns:a16="http://schemas.microsoft.com/office/drawing/2014/main" id="{1BC14815-3EB6-8EAC-7A18-072445585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595" name="object 3">
            <a:extLst>
              <a:ext uri="{FF2B5EF4-FFF2-40B4-BE49-F238E27FC236}">
                <a16:creationId xmlns:a16="http://schemas.microsoft.com/office/drawing/2014/main" id="{A01F2C35-4B1F-D15B-8EB4-16AC56721AC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276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Redirection message</a:t>
            </a:r>
          </a:p>
        </p:txBody>
      </p:sp>
      <p:sp>
        <p:nvSpPr>
          <p:cNvPr id="110596" name="object 4">
            <a:extLst>
              <a:ext uri="{FF2B5EF4-FFF2-40B4-BE49-F238E27FC236}">
                <a16:creationId xmlns:a16="http://schemas.microsoft.com/office/drawing/2014/main" id="{360BD7FD-C54B-9D34-417A-EA4EBD9788E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Redirect requests data packets be sent on an alternate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route. The message informs to a host to update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information (to send packets on an alternate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route).</a:t>
            </a:r>
          </a:p>
        </p:txBody>
      </p:sp>
      <p:sp>
        <p:nvSpPr>
          <p:cNvPr id="110597" name="object 5">
            <a:extLst>
              <a:ext uri="{FF2B5EF4-FFF2-40B4-BE49-F238E27FC236}">
                <a16:creationId xmlns:a16="http://schemas.microsoft.com/office/drawing/2014/main" id="{ADC51833-F7E5-C4F2-5250-23EA2DDBB06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5938"/>
            <a:ext cx="73882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host tries to send data through a router R1 and R1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data on a router R2 and there is a direct way from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to R2. Then R1 will send a redirect message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 the host that there is a best way to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through R2 available. The host then sends data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for the destination directly to R2.</a:t>
            </a:r>
          </a:p>
        </p:txBody>
      </p:sp>
      <p:sp>
        <p:nvSpPr>
          <p:cNvPr id="110598" name="object 7">
            <a:extLst>
              <a:ext uri="{FF2B5EF4-FFF2-40B4-BE49-F238E27FC236}">
                <a16:creationId xmlns:a16="http://schemas.microsoft.com/office/drawing/2014/main" id="{4CB68179-54CF-455D-3CB9-F89082E5110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108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object 1">
            <a:extLst>
              <a:ext uri="{FF2B5EF4-FFF2-40B4-BE49-F238E27FC236}">
                <a16:creationId xmlns:a16="http://schemas.microsoft.com/office/drawing/2014/main" id="{647CFD1F-BCD4-1331-01EE-900106DC65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19" name="object 3">
            <a:extLst>
              <a:ext uri="{FF2B5EF4-FFF2-40B4-BE49-F238E27FC236}">
                <a16:creationId xmlns:a16="http://schemas.microsoft.com/office/drawing/2014/main" id="{F822A62E-85C6-5F5E-AFF4-FB27781AAE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39713"/>
            <a:ext cx="48085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Redirection message</a:t>
            </a:r>
          </a:p>
        </p:txBody>
      </p:sp>
      <p:sp>
        <p:nvSpPr>
          <p:cNvPr id="111620" name="object 4">
            <a:extLst>
              <a:ext uri="{FF2B5EF4-FFF2-40B4-BE49-F238E27FC236}">
                <a16:creationId xmlns:a16="http://schemas.microsoft.com/office/drawing/2014/main" id="{2FE65258-2A53-69A8-EA37-FF77D7686BA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88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R2 will send the original datagram to the</a:t>
            </a:r>
          </a:p>
        </p:txBody>
      </p:sp>
      <p:sp>
        <p:nvSpPr>
          <p:cNvPr id="111621" name="object 5">
            <a:extLst>
              <a:ext uri="{FF2B5EF4-FFF2-40B4-BE49-F238E27FC236}">
                <a16:creationId xmlns:a16="http://schemas.microsoft.com/office/drawing/2014/main" id="{98F2A032-A79B-14F3-B891-4D5C0F61C68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425575"/>
            <a:ext cx="12017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intended</a:t>
            </a:r>
          </a:p>
        </p:txBody>
      </p:sp>
      <p:sp>
        <p:nvSpPr>
          <p:cNvPr id="111622" name="object 6">
            <a:extLst>
              <a:ext uri="{FF2B5EF4-FFF2-40B4-BE49-F238E27FC236}">
                <a16:creationId xmlns:a16="http://schemas.microsoft.com/office/drawing/2014/main" id="{B95EB46B-E672-2220-3C63-AA4E0C94328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31088" y="1425575"/>
            <a:ext cx="1566862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6DCBBBD-5692-903C-009B-E1F30E483B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1790700"/>
            <a:ext cx="7104063" cy="1593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But</a:t>
            </a:r>
            <a:r>
              <a:rPr sz="24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contains</a:t>
            </a:r>
            <a:r>
              <a:rPr sz="2400" spc="4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400" spc="4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z="2400" spc="4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4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8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8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8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8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even</a:t>
            </a:r>
            <a:r>
              <a:rPr sz="2400" spc="8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8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400" spc="8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22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available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z="24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redirects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should</a:t>
            </a:r>
            <a:r>
              <a:rPr sz="2400" spc="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gateways</a:t>
            </a:r>
          </a:p>
          <a:p>
            <a:pPr eaLnBrk="0" fontAlgn="auto" hangingPunct="0">
              <a:lnSpc>
                <a:spcPts val="3579"/>
              </a:lnSpc>
              <a:spcBef>
                <a:spcPts val="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should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be sent by Internet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  <p:sp>
        <p:nvSpPr>
          <p:cNvPr id="111624" name="object 9">
            <a:extLst>
              <a:ext uri="{FF2B5EF4-FFF2-40B4-BE49-F238E27FC236}">
                <a16:creationId xmlns:a16="http://schemas.microsoft.com/office/drawing/2014/main" id="{63075C56-68AD-ABC2-129C-427FBD4EFF5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109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bject 1">
            <a:extLst>
              <a:ext uri="{FF2B5EF4-FFF2-40B4-BE49-F238E27FC236}">
                <a16:creationId xmlns:a16="http://schemas.microsoft.com/office/drawing/2014/main" id="{F280808B-6080-DF3D-3921-6AEF39877F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A1211A-E81E-8999-8374-F40019A3CD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91F986-B41F-3C2B-8B6E-3B60A57759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110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object 1">
            <a:extLst>
              <a:ext uri="{FF2B5EF4-FFF2-40B4-BE49-F238E27FC236}">
                <a16:creationId xmlns:a16="http://schemas.microsoft.com/office/drawing/2014/main" id="{19584910-8DB5-E8F7-B0B3-1D501862032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017CA8-1ACB-3897-99D2-D4561C0DC5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113668" name="object 4">
            <a:extLst>
              <a:ext uri="{FF2B5EF4-FFF2-40B4-BE49-F238E27FC236}">
                <a16:creationId xmlns:a16="http://schemas.microsoft.com/office/drawing/2014/main" id="{205741B2-1037-FDC6-FDBB-E7CD326EE0D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6213"/>
            <a:ext cx="7386638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Echo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―Combination of echo request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and reply messages determines whether two systems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communicate or not.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Timestamp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―Two machines can use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timestamp request and reply messages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determine the round-trip time (RTT).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Address Mask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―A host to obtain its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subnet mask, sends an address mask request message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the router, which responds with an address mask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reply message.</a:t>
            </a:r>
          </a:p>
        </p:txBody>
      </p:sp>
      <p:sp>
        <p:nvSpPr>
          <p:cNvPr id="113669" name="object 5">
            <a:extLst>
              <a:ext uri="{FF2B5EF4-FFF2-40B4-BE49-F238E27FC236}">
                <a16:creationId xmlns:a16="http://schemas.microsoft.com/office/drawing/2014/main" id="{943A6F32-C874-4370-68E6-A911B2C239E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357688"/>
            <a:ext cx="133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Router</a:t>
            </a:r>
          </a:p>
        </p:txBody>
      </p:sp>
      <p:sp>
        <p:nvSpPr>
          <p:cNvPr id="113670" name="object 6">
            <a:extLst>
              <a:ext uri="{FF2B5EF4-FFF2-40B4-BE49-F238E27FC236}">
                <a16:creationId xmlns:a16="http://schemas.microsoft.com/office/drawing/2014/main" id="{1CE933B7-AD11-CAFA-27C6-8A3F5C53C8A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63938" y="4357688"/>
            <a:ext cx="4148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50"/>
              </a:lnSpc>
              <a:buSzTx/>
              <a:buFontTx/>
              <a:buNone/>
            </a:pPr>
            <a:r>
              <a:rPr lang="en-US" altLang="en-US" sz="2200" b="1" i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Solicitation/Advertisement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―A</a:t>
            </a:r>
          </a:p>
        </p:txBody>
      </p:sp>
      <p:sp>
        <p:nvSpPr>
          <p:cNvPr id="113671" name="object 7">
            <a:extLst>
              <a:ext uri="{FF2B5EF4-FFF2-40B4-BE49-F238E27FC236}">
                <a16:creationId xmlns:a16="http://schemas.microsoft.com/office/drawing/2014/main" id="{0AF33C77-9975-2196-A6C4-1A916B0711F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13738" y="4357688"/>
            <a:ext cx="6810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host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83A310F-C757-D48B-B3D7-7B0B672C31A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25975"/>
            <a:ext cx="7100888" cy="885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1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1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solicitation</a:t>
            </a:r>
            <a:r>
              <a:rPr sz="22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22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200" spc="1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know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about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spc="7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  <a:r>
              <a:rPr sz="2200" spc="7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7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200" spc="7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</a:p>
          <a:p>
            <a:pPr eaLnBrk="0" fontAlgn="auto" hangingPunct="0">
              <a:lnSpc>
                <a:spcPts val="211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router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advertisement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4E62506-8C7D-E5FE-EDE3-007DDDC4DFC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724900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111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1">
            <a:extLst>
              <a:ext uri="{FF2B5EF4-FFF2-40B4-BE49-F238E27FC236}">
                <a16:creationId xmlns:a16="http://schemas.microsoft.com/office/drawing/2014/main" id="{C2E17F7F-771E-6547-C3C5-4A8837A0045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666A24-DF11-823F-90DA-80AF81E24D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338"/>
            <a:ext cx="731678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C0F8E85C-2107-E9CD-D713-7D5D257D627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627063"/>
            <a:ext cx="197008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services</a:t>
            </a:r>
          </a:p>
        </p:txBody>
      </p:sp>
      <p:sp>
        <p:nvSpPr>
          <p:cNvPr id="13317" name="object 5">
            <a:extLst>
              <a:ext uri="{FF2B5EF4-FFF2-40B4-BE49-F238E27FC236}">
                <a16:creationId xmlns:a16="http://schemas.microsoft.com/office/drawing/2014/main" id="{2EA1F6A4-30B8-F6C0-CBCE-CDEA3308AB4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41425" y="1116013"/>
            <a:ext cx="7289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flow control in the design of the network</a:t>
            </a:r>
          </a:p>
        </p:txBody>
      </p:sp>
      <p:sp>
        <p:nvSpPr>
          <p:cNvPr id="13318" name="object 6">
            <a:extLst>
              <a:ext uri="{FF2B5EF4-FFF2-40B4-BE49-F238E27FC236}">
                <a16:creationId xmlns:a16="http://schemas.microsoft.com/office/drawing/2014/main" id="{540171E3-E0CD-FB71-4841-16982FB5ED7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1550988"/>
            <a:ext cx="8270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9" name="object 7">
            <a:extLst>
              <a:ext uri="{FF2B5EF4-FFF2-40B4-BE49-F238E27FC236}">
                <a16:creationId xmlns:a16="http://schemas.microsoft.com/office/drawing/2014/main" id="{0F13D48E-E95D-2914-9133-20595897A6A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41425" y="2063750"/>
            <a:ext cx="74009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sometimes due to the presence of too many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in a network which are beyond the capacity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or the routers. Due to this,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routers may drop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datagrams and some important piece of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maybe lost.</a:t>
            </a:r>
          </a:p>
        </p:txBody>
      </p:sp>
      <p:sp>
        <p:nvSpPr>
          <p:cNvPr id="13320" name="object 8">
            <a:extLst>
              <a:ext uri="{FF2B5EF4-FFF2-40B4-BE49-F238E27FC236}">
                <a16:creationId xmlns:a16="http://schemas.microsoft.com/office/drawing/2014/main" id="{3FDB218C-E467-C7A2-B4C7-192631C272A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41425" y="4319588"/>
            <a:ext cx="7675563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indirectly error control is present in network layer,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proper error control mechanisms as due to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fragmented data packets, error control becomes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implement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object 1">
            <a:extLst>
              <a:ext uri="{FF2B5EF4-FFF2-40B4-BE49-F238E27FC236}">
                <a16:creationId xmlns:a16="http://schemas.microsoft.com/office/drawing/2014/main" id="{5C23283B-5174-AAA1-99C4-CD1E0475305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E99CFD-A5DF-CB93-49AD-A1BCF34B769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996113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8B84481-0EBC-6412-9B57-F84D4273376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112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object 1">
            <a:extLst>
              <a:ext uri="{FF2B5EF4-FFF2-40B4-BE49-F238E27FC236}">
                <a16:creationId xmlns:a16="http://schemas.microsoft.com/office/drawing/2014/main" id="{EC777CE1-7502-564F-FFFE-80B45A12C26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44869D-EB52-730A-F01E-A864529A90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721042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DEBUGGING </a:t>
            </a:r>
            <a:r>
              <a:rPr sz="44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TOOLS</a:t>
            </a:r>
          </a:p>
        </p:txBody>
      </p:sp>
      <p:sp>
        <p:nvSpPr>
          <p:cNvPr id="115716" name="object 4">
            <a:extLst>
              <a:ext uri="{FF2B5EF4-FFF2-40B4-BE49-F238E27FC236}">
                <a16:creationId xmlns:a16="http://schemas.microsoft.com/office/drawing/2014/main" id="{EFE52B6E-2050-7A32-6A8A-6AB2020D875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Two tools are used for debugging purpose.</a:t>
            </a:r>
          </a:p>
        </p:txBody>
      </p:sp>
      <p:sp>
        <p:nvSpPr>
          <p:cNvPr id="115717" name="object 5">
            <a:extLst>
              <a:ext uri="{FF2B5EF4-FFF2-40B4-BE49-F238E27FC236}">
                <a16:creationId xmlns:a16="http://schemas.microsoft.com/office/drawing/2014/main" id="{B4E6555A-AEBA-AB80-3AFD-8C3AA8975FA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1555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1F82A81-4027-B090-27B0-3C6AAA3B87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447925"/>
            <a:ext cx="13779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(1)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C32824-8163-5A04-FB25-DA556FD562A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2951163"/>
            <a:ext cx="23733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(2)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Traceroute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95BBEA2-1B19-A8BC-B0FA-73938198DD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113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object 1">
            <a:extLst>
              <a:ext uri="{FF2B5EF4-FFF2-40B4-BE49-F238E27FC236}">
                <a16:creationId xmlns:a16="http://schemas.microsoft.com/office/drawing/2014/main" id="{9FED16B0-4FDF-24B4-0949-8D2904D23E6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6739" name="object 3">
            <a:extLst>
              <a:ext uri="{FF2B5EF4-FFF2-40B4-BE49-F238E27FC236}">
                <a16:creationId xmlns:a16="http://schemas.microsoft.com/office/drawing/2014/main" id="{6BDDC0C6-5179-4A34-3B09-41EEC3C8632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54000"/>
            <a:ext cx="12255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Ping</a:t>
            </a:r>
          </a:p>
        </p:txBody>
      </p:sp>
      <p:sp>
        <p:nvSpPr>
          <p:cNvPr id="116740" name="object 4">
            <a:extLst>
              <a:ext uri="{FF2B5EF4-FFF2-40B4-BE49-F238E27FC236}">
                <a16:creationId xmlns:a16="http://schemas.microsoft.com/office/drawing/2014/main" id="{3AF30A14-D265-CC1A-F8E7-8A13C727EAA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836613"/>
            <a:ext cx="69770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is used to find if a host is alive and</a:t>
            </a:r>
          </a:p>
        </p:txBody>
      </p:sp>
      <p:sp>
        <p:nvSpPr>
          <p:cNvPr id="116741" name="object 5">
            <a:extLst>
              <a:ext uri="{FF2B5EF4-FFF2-40B4-BE49-F238E27FC236}">
                <a16:creationId xmlns:a16="http://schemas.microsoft.com/office/drawing/2014/main" id="{45E05644-2A63-352B-D008-1DB2FA0400E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104900"/>
            <a:ext cx="16113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responding.</a:t>
            </a:r>
          </a:p>
        </p:txBody>
      </p:sp>
      <p:sp>
        <p:nvSpPr>
          <p:cNvPr id="116742" name="object 6">
            <a:extLst>
              <a:ext uri="{FF2B5EF4-FFF2-40B4-BE49-F238E27FC236}">
                <a16:creationId xmlns:a16="http://schemas.microsoft.com/office/drawing/2014/main" id="{B296BD8C-B7B2-549D-E98C-2711BFD09A7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447800"/>
            <a:ext cx="71755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source host sends ICMP echo-request messages;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destination, if alive,responds with ICMP echo-reply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sets the identifier field in the echo-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request and echo-reply message and starts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sequence number from 0; this number is incremented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by 1 each time a new message is sent.</a:t>
            </a:r>
          </a:p>
        </p:txBody>
      </p:sp>
      <p:sp>
        <p:nvSpPr>
          <p:cNvPr id="116743" name="object 7">
            <a:extLst>
              <a:ext uri="{FF2B5EF4-FFF2-40B4-BE49-F238E27FC236}">
                <a16:creationId xmlns:a16="http://schemas.microsoft.com/office/drawing/2014/main" id="{B6393BE8-479F-4E83-1E62-697C19B1266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78213"/>
            <a:ext cx="6781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program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can calculate the round-trip time.</a:t>
            </a:r>
          </a:p>
        </p:txBody>
      </p:sp>
      <p:sp>
        <p:nvSpPr>
          <p:cNvPr id="116744" name="object 8">
            <a:extLst>
              <a:ext uri="{FF2B5EF4-FFF2-40B4-BE49-F238E27FC236}">
                <a16:creationId xmlns:a16="http://schemas.microsoft.com/office/drawing/2014/main" id="{01763378-779E-63D9-D7FA-5E26C0913C4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824288"/>
            <a:ext cx="6743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It inserts the sending time in the data section of the</a:t>
            </a:r>
          </a:p>
        </p:txBody>
      </p:sp>
      <p:sp>
        <p:nvSpPr>
          <p:cNvPr id="116745" name="object 9">
            <a:extLst>
              <a:ext uri="{FF2B5EF4-FFF2-40B4-BE49-F238E27FC236}">
                <a16:creationId xmlns:a16="http://schemas.microsoft.com/office/drawing/2014/main" id="{AAFA4A18-457B-271F-059A-E80D7E512D0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092575"/>
            <a:ext cx="13636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message.</a:t>
            </a:r>
          </a:p>
        </p:txBody>
      </p:sp>
      <p:sp>
        <p:nvSpPr>
          <p:cNvPr id="116746" name="object 10">
            <a:extLst>
              <a:ext uri="{FF2B5EF4-FFF2-40B4-BE49-F238E27FC236}">
                <a16:creationId xmlns:a16="http://schemas.microsoft.com/office/drawing/2014/main" id="{5E718380-59F3-92AC-C0A2-7CE9255C4C9E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435475"/>
            <a:ext cx="68675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When the packet arrives, it subtracts the arrival time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62A46C9-A3FF-0C16-2B2D-B571241609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4703763"/>
            <a:ext cx="70691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departure</a:t>
            </a:r>
            <a:r>
              <a:rPr sz="22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time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get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round-trip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time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(RTT).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2D1996E-FF6F-8A55-61B3-C4A5F563EBC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989388" y="5394325"/>
            <a:ext cx="26225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$ ping</a:t>
            </a:r>
            <a:r>
              <a:rPr sz="22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google.com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00124B3-5CC8-467C-4EE0-3B64C2F4538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114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bject 1">
            <a:extLst>
              <a:ext uri="{FF2B5EF4-FFF2-40B4-BE49-F238E27FC236}">
                <a16:creationId xmlns:a16="http://schemas.microsoft.com/office/drawing/2014/main" id="{725E05A9-44E3-5A65-0F69-9084905A2A2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922307-625A-0C98-903B-1583E3E36AD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14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Traceroute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</a:t>
            </a:r>
            <a:r>
              <a:rPr sz="4300" b="1" spc="1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Tracert</a:t>
            </a:r>
          </a:p>
        </p:txBody>
      </p:sp>
      <p:sp>
        <p:nvSpPr>
          <p:cNvPr id="117764" name="object 4">
            <a:extLst>
              <a:ext uri="{FF2B5EF4-FFF2-40B4-BE49-F238E27FC236}">
                <a16:creationId xmlns:a16="http://schemas.microsoft.com/office/drawing/2014/main" id="{34BCC1A9-24DE-E114-2CC3-8E08F949527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2739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traceroute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program in UNIX 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Windows can be used to trace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 of a packet from a source to the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destination.</a:t>
            </a:r>
          </a:p>
        </p:txBody>
      </p:sp>
      <p:sp>
        <p:nvSpPr>
          <p:cNvPr id="117765" name="object 5">
            <a:extLst>
              <a:ext uri="{FF2B5EF4-FFF2-40B4-BE49-F238E27FC236}">
                <a16:creationId xmlns:a16="http://schemas.microsoft.com/office/drawing/2014/main" id="{A27CD9B6-F83A-F8C7-9DEE-7614775ACD4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95638"/>
            <a:ext cx="65913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can find the IP addresses of all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44C6CC3-FF55-A75D-1C42-4B1D6378807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608388"/>
            <a:ext cx="6540500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routers that are visited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path.</a:t>
            </a:r>
          </a:p>
        </p:txBody>
      </p:sp>
      <p:sp>
        <p:nvSpPr>
          <p:cNvPr id="117767" name="object 7">
            <a:extLst>
              <a:ext uri="{FF2B5EF4-FFF2-40B4-BE49-F238E27FC236}">
                <a16:creationId xmlns:a16="http://schemas.microsoft.com/office/drawing/2014/main" id="{B06352BC-4A5D-DE96-1F6A-4594BE83843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095750"/>
            <a:ext cx="710247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program is usually set to check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maximum of 30 hops (routers) to be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visited.</a:t>
            </a:r>
          </a:p>
        </p:txBody>
      </p:sp>
      <p:sp>
        <p:nvSpPr>
          <p:cNvPr id="117768" name="object 8">
            <a:extLst>
              <a:ext uri="{FF2B5EF4-FFF2-40B4-BE49-F238E27FC236}">
                <a16:creationId xmlns:a16="http://schemas.microsoft.com/office/drawing/2014/main" id="{02ED45E4-01F5-3981-5E95-A4208A7B43F5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407025"/>
            <a:ext cx="6656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number of hops in the Internet is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968CC74-EEA5-B549-7F9B-75E50A3F5A2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818188"/>
            <a:ext cx="4022725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normally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less than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this.</a:t>
            </a:r>
          </a:p>
        </p:txBody>
      </p:sp>
      <p:sp>
        <p:nvSpPr>
          <p:cNvPr id="117770" name="object 10">
            <a:extLst>
              <a:ext uri="{FF2B5EF4-FFF2-40B4-BE49-F238E27FC236}">
                <a16:creationId xmlns:a16="http://schemas.microsoft.com/office/drawing/2014/main" id="{86C6FE1A-3907-38D4-0CAE-9E7EA66BC20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14663" y="6305550"/>
            <a:ext cx="45751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$ traceroute google.com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6754C57-48B2-0EC5-F307-DE899345FD8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115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object 1">
            <a:extLst>
              <a:ext uri="{FF2B5EF4-FFF2-40B4-BE49-F238E27FC236}">
                <a16:creationId xmlns:a16="http://schemas.microsoft.com/office/drawing/2014/main" id="{8F9F9994-C631-A8F3-6AAC-822F31E006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8787" name="object 3">
            <a:extLst>
              <a:ext uri="{FF2B5EF4-FFF2-40B4-BE49-F238E27FC236}">
                <a16:creationId xmlns:a16="http://schemas.microsoft.com/office/drawing/2014/main" id="{99503EF8-5FCE-A575-B2E1-F97AF54817B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6918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Routing</a:t>
            </a:r>
          </a:p>
          <a:p>
            <a:pPr eaLnBrk="1" hangingPunct="1">
              <a:lnSpc>
                <a:spcPts val="2988"/>
              </a:lnSpc>
              <a:spcBef>
                <a:spcPts val="3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is a process which is performed by layer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(or network layer) devices in order to deliver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by choosing an optimal path from one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 another.</a:t>
            </a:r>
          </a:p>
        </p:txBody>
      </p:sp>
      <p:sp>
        <p:nvSpPr>
          <p:cNvPr id="118788" name="object 4">
            <a:extLst>
              <a:ext uri="{FF2B5EF4-FFF2-40B4-BE49-F238E27FC236}">
                <a16:creationId xmlns:a16="http://schemas.microsoft.com/office/drawing/2014/main" id="{A0D4973D-9F62-958B-87DD-F812B019481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01913"/>
            <a:ext cx="43529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3 types of routing: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Static routing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6BB92F7-6539-51FA-5C34-EB870A3B142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3259138"/>
            <a:ext cx="652145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Static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a process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which we have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593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manually add routes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routing</a:t>
            </a:r>
            <a:r>
              <a:rPr sz="27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7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18790" name="object 6">
            <a:extLst>
              <a:ext uri="{FF2B5EF4-FFF2-40B4-BE49-F238E27FC236}">
                <a16:creationId xmlns:a16="http://schemas.microsoft.com/office/drawing/2014/main" id="{A15DE9FF-E347-80D3-0ADB-45EDC2C1307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24350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routing overhead for router CPU which means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B473440-7CFF-5D4C-5FD7-2AACA68F624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52963"/>
            <a:ext cx="5995988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cheaper router can be used 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routing.</a:t>
            </a:r>
          </a:p>
        </p:txBody>
      </p:sp>
      <p:sp>
        <p:nvSpPr>
          <p:cNvPr id="118792" name="object 8">
            <a:extLst>
              <a:ext uri="{FF2B5EF4-FFF2-40B4-BE49-F238E27FC236}">
                <a16:creationId xmlns:a16="http://schemas.microsoft.com/office/drawing/2014/main" id="{4F88FC28-62A8-025B-4579-ABD04FA4907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57775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adds security because only administrator can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3BDC814-0722-20C1-9E5C-118CEC3AAED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87975"/>
            <a:ext cx="5848350" cy="417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allow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particular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</a:p>
        </p:txBody>
      </p:sp>
      <p:sp>
        <p:nvSpPr>
          <p:cNvPr id="118794" name="object 10">
            <a:extLst>
              <a:ext uri="{FF2B5EF4-FFF2-40B4-BE49-F238E27FC236}">
                <a16:creationId xmlns:a16="http://schemas.microsoft.com/office/drawing/2014/main" id="{9E0B4987-2DF3-1786-16D1-C17450987D88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792788"/>
            <a:ext cx="56134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bandwidth usage between 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E133BD-4048-D122-7F65-85645B5C1DB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116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object 1">
            <a:extLst>
              <a:ext uri="{FF2B5EF4-FFF2-40B4-BE49-F238E27FC236}">
                <a16:creationId xmlns:a16="http://schemas.microsoft.com/office/drawing/2014/main" id="{4B7D17B1-3B6F-2B57-59D2-C3BE6BCA598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9811" name="object 3">
            <a:extLst>
              <a:ext uri="{FF2B5EF4-FFF2-40B4-BE49-F238E27FC236}">
                <a16:creationId xmlns:a16="http://schemas.microsoft.com/office/drawing/2014/main" id="{C37A50FB-14E2-BDE9-3543-1AABB058499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47700"/>
            <a:ext cx="2638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3325"/>
              </a:lnSpc>
              <a:buSzTx/>
              <a:buFontTx/>
              <a:buNone/>
            </a:pPr>
            <a:r>
              <a:rPr lang="en-US" altLang="en-US" sz="3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 –</a:t>
            </a:r>
          </a:p>
        </p:txBody>
      </p:sp>
      <p:sp>
        <p:nvSpPr>
          <p:cNvPr id="119812" name="object 4">
            <a:extLst>
              <a:ext uri="{FF2B5EF4-FFF2-40B4-BE49-F238E27FC236}">
                <a16:creationId xmlns:a16="http://schemas.microsoft.com/office/drawing/2014/main" id="{626AB3A0-A2BF-15D0-D17C-ABFCE8510E4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3882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13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large network, it is a hectic task for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to manually add each route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in the routing table on each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router.</a:t>
            </a:r>
          </a:p>
          <a:p>
            <a:pPr eaLnBrk="1" hangingPunct="1">
              <a:lnSpc>
                <a:spcPts val="3313"/>
              </a:lnSpc>
              <a:spcBef>
                <a:spcPts val="563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should have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topology. If a new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comes, then he has to manually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route so he should have very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routes of the topology.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127703-B35A-26A4-DD73-109FFACD9B9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117</a:t>
            </a: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object 1">
            <a:extLst>
              <a:ext uri="{FF2B5EF4-FFF2-40B4-BE49-F238E27FC236}">
                <a16:creationId xmlns:a16="http://schemas.microsoft.com/office/drawing/2014/main" id="{17234BC5-89F0-A4C4-BE51-38BD2FDC3B2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35" name="object 3">
            <a:extLst>
              <a:ext uri="{FF2B5EF4-FFF2-40B4-BE49-F238E27FC236}">
                <a16:creationId xmlns:a16="http://schemas.microsoft.com/office/drawing/2014/main" id="{F5193F69-14B0-50D0-C7C3-9FC152E05B9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93000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Default Routing</a:t>
            </a:r>
          </a:p>
          <a:p>
            <a:pPr eaLnBrk="1" hangingPunct="1">
              <a:lnSpc>
                <a:spcPts val="3538"/>
              </a:lnSpc>
              <a:spcBef>
                <a:spcPts val="688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method where the router is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configured to send all packets towards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router (next hop).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matter to which network the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belongs, it is forwarded out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which is configured for default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generally used with stub routers.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router is a router which has only one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to reach all other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564E1C-BEAB-35B7-9E0F-BC6171E281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118</a:t>
            </a: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object 1">
            <a:extLst>
              <a:ext uri="{FF2B5EF4-FFF2-40B4-BE49-F238E27FC236}">
                <a16:creationId xmlns:a16="http://schemas.microsoft.com/office/drawing/2014/main" id="{8B936633-30B1-3643-DE80-E5373A9CAC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59" name="object 3">
            <a:extLst>
              <a:ext uri="{FF2B5EF4-FFF2-40B4-BE49-F238E27FC236}">
                <a16:creationId xmlns:a16="http://schemas.microsoft.com/office/drawing/2014/main" id="{D9841DE2-6CFE-6B5E-CD66-86A834E9F51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69188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Dynamic Routing</a:t>
            </a:r>
          </a:p>
          <a:p>
            <a:pPr eaLnBrk="1" hangingPunct="1">
              <a:lnSpc>
                <a:spcPts val="2213"/>
              </a:lnSpc>
              <a:spcBef>
                <a:spcPts val="613"/>
              </a:spcBef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makes automatic adjustment of the routes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D1714EC-A6A3-4758-6D41-3719689A3A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381125"/>
            <a:ext cx="63769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according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the current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routing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</p:txBody>
      </p:sp>
      <p:sp>
        <p:nvSpPr>
          <p:cNvPr id="121861" name="object 5">
            <a:extLst>
              <a:ext uri="{FF2B5EF4-FFF2-40B4-BE49-F238E27FC236}">
                <a16:creationId xmlns:a16="http://schemas.microsoft.com/office/drawing/2014/main" id="{DCEB3AB6-D94D-D588-E064-9B2A8CAF7D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14525"/>
            <a:ext cx="73866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uses protocols to discover network destinations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routes to reach it.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RIP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OSPF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best examples of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protocol. Automatic adjustment will be made to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 the network destination if one route goes down.</a:t>
            </a:r>
          </a:p>
        </p:txBody>
      </p:sp>
      <p:sp>
        <p:nvSpPr>
          <p:cNvPr id="121862" name="object 6">
            <a:extLst>
              <a:ext uri="{FF2B5EF4-FFF2-40B4-BE49-F238E27FC236}">
                <a16:creationId xmlns:a16="http://schemas.microsoft.com/office/drawing/2014/main" id="{4E005978-847E-DA16-894B-8B585D9B4DC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819525"/>
            <a:ext cx="4984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 protocol have following features:</a:t>
            </a:r>
          </a:p>
        </p:txBody>
      </p:sp>
      <p:sp>
        <p:nvSpPr>
          <p:cNvPr id="121863" name="object 7">
            <a:extLst>
              <a:ext uri="{FF2B5EF4-FFF2-40B4-BE49-F238E27FC236}">
                <a16:creationId xmlns:a16="http://schemas.microsoft.com/office/drawing/2014/main" id="{75A296C4-617C-B626-651E-D3310F8B435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529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should have the same dynamic protocol running in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4197ADE-CBBD-E797-0133-16CF5441EC6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810125"/>
            <a:ext cx="272097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order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exchange</a:t>
            </a:r>
            <a:r>
              <a:rPr sz="20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routes.</a:t>
            </a:r>
          </a:p>
        </p:txBody>
      </p:sp>
      <p:sp>
        <p:nvSpPr>
          <p:cNvPr id="121865" name="object 9">
            <a:extLst>
              <a:ext uri="{FF2B5EF4-FFF2-40B4-BE49-F238E27FC236}">
                <a16:creationId xmlns:a16="http://schemas.microsoft.com/office/drawing/2014/main" id="{6CCA80B9-BA51-8050-7FC3-8F9F37B439B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345113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finds a change in the topology then router advertises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918D6C5-E4A6-0CA3-911F-71AACB4D13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802313"/>
            <a:ext cx="22875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to all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6849EB0-8B20-E95F-1A8B-83615C7A2EC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119</a:t>
            </a: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object 1">
            <a:extLst>
              <a:ext uri="{FF2B5EF4-FFF2-40B4-BE49-F238E27FC236}">
                <a16:creationId xmlns:a16="http://schemas.microsoft.com/office/drawing/2014/main" id="{788049AE-0BFB-3105-7AD6-5B87237B99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8E1A78-FFFA-F1B0-F557-7333665470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238" y="801688"/>
            <a:ext cx="19780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5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4" name="object 4">
            <a:extLst>
              <a:ext uri="{FF2B5EF4-FFF2-40B4-BE49-F238E27FC236}">
                <a16:creationId xmlns:a16="http://schemas.microsoft.com/office/drawing/2014/main" id="{9AED1CCD-EFF5-4961-C03F-AE7CAA0BD0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9238" y="1449388"/>
            <a:ext cx="27527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configure.</a:t>
            </a:r>
          </a:p>
        </p:txBody>
      </p:sp>
      <p:sp>
        <p:nvSpPr>
          <p:cNvPr id="122885" name="object 5">
            <a:extLst>
              <a:ext uri="{FF2B5EF4-FFF2-40B4-BE49-F238E27FC236}">
                <a16:creationId xmlns:a16="http://schemas.microsoft.com/office/drawing/2014/main" id="{5972A8EB-C410-E85D-D2CC-DE0B8EF832E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19238" y="2097088"/>
            <a:ext cx="7383462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 at selecting the best route to a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remote network and also for discovering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network.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D9DF964-1BBF-39FD-E001-89AC1EAC50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9238" y="3887788"/>
            <a:ext cx="222567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Disadvantage</a:t>
            </a:r>
            <a:r>
              <a:rPr sz="25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7" name="object 7">
            <a:extLst>
              <a:ext uri="{FF2B5EF4-FFF2-40B4-BE49-F238E27FC236}">
                <a16:creationId xmlns:a16="http://schemas.microsoft.com/office/drawing/2014/main" id="{66624EBD-4D9C-41CE-FE43-5FD5483C033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19238" y="4535488"/>
            <a:ext cx="7383462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Consumes more bandwidth for communicating with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8F7114A-2BCD-E5A3-7958-6C484C4789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01813" y="5106988"/>
            <a:ext cx="2214562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6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</p:txBody>
      </p:sp>
      <p:sp>
        <p:nvSpPr>
          <p:cNvPr id="122889" name="object 9">
            <a:extLst>
              <a:ext uri="{FF2B5EF4-FFF2-40B4-BE49-F238E27FC236}">
                <a16:creationId xmlns:a16="http://schemas.microsoft.com/office/drawing/2014/main" id="{BA7F0E2B-FE5C-7283-FC05-D6F3DFC10EE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19238" y="5754688"/>
            <a:ext cx="43656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secure than static routing.</a:t>
            </a:r>
          </a:p>
        </p:txBody>
      </p:sp>
      <p:sp>
        <p:nvSpPr>
          <p:cNvPr id="122890" name="object 11">
            <a:extLst>
              <a:ext uri="{FF2B5EF4-FFF2-40B4-BE49-F238E27FC236}">
                <a16:creationId xmlns:a16="http://schemas.microsoft.com/office/drawing/2014/main" id="{0C61D6DC-DDB1-6A23-9F0C-9F93A1FEB47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120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object 1">
            <a:extLst>
              <a:ext uri="{FF2B5EF4-FFF2-40B4-BE49-F238E27FC236}">
                <a16:creationId xmlns:a16="http://schemas.microsoft.com/office/drawing/2014/main" id="{1EA2E49E-F52D-3BF4-09F3-773B42272D9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60F9CAB-992D-4AC9-84AC-28967FF4F1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310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 OF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PROTOCOLS</a:t>
            </a:r>
          </a:p>
        </p:txBody>
      </p:sp>
      <p:sp>
        <p:nvSpPr>
          <p:cNvPr id="123908" name="object 4">
            <a:extLst>
              <a:ext uri="{FF2B5EF4-FFF2-40B4-BE49-F238E27FC236}">
                <a16:creationId xmlns:a16="http://schemas.microsoft.com/office/drawing/2014/main" id="{C3103DF4-AEC8-9AB9-E76D-9A23E8E058A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6950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Two types of Routing Protocols are used in</a:t>
            </a:r>
          </a:p>
        </p:txBody>
      </p:sp>
      <p:sp>
        <p:nvSpPr>
          <p:cNvPr id="123909" name="object 5">
            <a:extLst>
              <a:ext uri="{FF2B5EF4-FFF2-40B4-BE49-F238E27FC236}">
                <a16:creationId xmlns:a16="http://schemas.microsoft.com/office/drawing/2014/main" id="{CAF0D3CC-653F-6864-8472-C31A5229282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763713"/>
            <a:ext cx="19827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Internet:</a:t>
            </a:r>
          </a:p>
        </p:txBody>
      </p:sp>
      <p:sp>
        <p:nvSpPr>
          <p:cNvPr id="123910" name="object 6">
            <a:extLst>
              <a:ext uri="{FF2B5EF4-FFF2-40B4-BE49-F238E27FC236}">
                <a16:creationId xmlns:a16="http://schemas.microsoft.com/office/drawing/2014/main" id="{0586D37A-9D58-9F3C-1EB5-397831DDE9F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70113"/>
            <a:ext cx="702945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1) Intradomain routing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within a single autonomous system</a:t>
            </a:r>
          </a:p>
        </p:txBody>
      </p:sp>
      <p:sp>
        <p:nvSpPr>
          <p:cNvPr id="123911" name="object 7">
            <a:extLst>
              <a:ext uri="{FF2B5EF4-FFF2-40B4-BE49-F238E27FC236}">
                <a16:creationId xmlns:a16="http://schemas.microsoft.com/office/drawing/2014/main" id="{AC55FB15-95D9-ECD0-AFFE-2E1917D0ED9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981325"/>
            <a:ext cx="69151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Information Protocol (RIP) - based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A78C304-D4FF-0624-234D-B4CC5568080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309938"/>
            <a:ext cx="503237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distance-vector</a:t>
            </a:r>
            <a:r>
              <a:rPr sz="27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3" name="object 9">
            <a:extLst>
              <a:ext uri="{FF2B5EF4-FFF2-40B4-BE49-F238E27FC236}">
                <a16:creationId xmlns:a16="http://schemas.microsoft.com/office/drawing/2014/main" id="{E6EDF297-BF73-8218-1DEB-68EB7A0991A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714750"/>
            <a:ext cx="71818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Open Shortest Path First (OSPF) - based on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79BE459-B76E-1042-441B-69AA123C540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044950"/>
            <a:ext cx="360203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link-state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5" name="object 11">
            <a:extLst>
              <a:ext uri="{FF2B5EF4-FFF2-40B4-BE49-F238E27FC236}">
                <a16:creationId xmlns:a16="http://schemas.microsoft.com/office/drawing/2014/main" id="{EF26CD83-FB0B-6617-ADD8-F303DE1C14EA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449763"/>
            <a:ext cx="64389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2) Interdomain routing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between autonomous systems.</a:t>
            </a:r>
          </a:p>
        </p:txBody>
      </p:sp>
      <p:sp>
        <p:nvSpPr>
          <p:cNvPr id="123916" name="object 12">
            <a:extLst>
              <a:ext uri="{FF2B5EF4-FFF2-40B4-BE49-F238E27FC236}">
                <a16:creationId xmlns:a16="http://schemas.microsoft.com/office/drawing/2014/main" id="{6CB5764C-B375-C82C-65A8-369F570AF921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260975"/>
            <a:ext cx="70294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Border Gateway Protocol (BGP) - based on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1AAFFAA-6FBC-9252-872C-94B35FC220B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589588"/>
            <a:ext cx="3944938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path-vector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8" name="object 15">
            <a:extLst>
              <a:ext uri="{FF2B5EF4-FFF2-40B4-BE49-F238E27FC236}">
                <a16:creationId xmlns:a16="http://schemas.microsoft.com/office/drawing/2014/main" id="{67F651BD-C17E-465F-CCC8-68361BAE9BE7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121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3">
            <a:extLst>
              <a:ext uri="{FF2B5EF4-FFF2-40B4-BE49-F238E27FC236}">
                <a16:creationId xmlns:a16="http://schemas.microsoft.com/office/drawing/2014/main" id="{4D26AE7B-BF17-834F-50E6-2F692AABA91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4339" name="object 4">
            <a:extLst>
              <a:ext uri="{FF2B5EF4-FFF2-40B4-BE49-F238E27FC236}">
                <a16:creationId xmlns:a16="http://schemas.microsoft.com/office/drawing/2014/main" id="{4D510937-3B01-7C6A-A0E0-725C8D8C008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method of transferring the data to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in form of packets. In order to transfer the file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and efficient manner over the network and minimize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latency, the data is broken into small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 of variable length, called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340" name="object 5">
            <a:extLst>
              <a:ext uri="{FF2B5EF4-FFF2-40B4-BE49-F238E27FC236}">
                <a16:creationId xmlns:a16="http://schemas.microsoft.com/office/drawing/2014/main" id="{FC142FD9-BECB-0E01-A3FF-207ADDBF5DA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destination, all these small-parts (packets) has to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reassembled, belonging to the same file. A packet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composes of payload and various control information.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pre-setup or reservation of resources is needed.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object 1">
            <a:extLst>
              <a:ext uri="{FF2B5EF4-FFF2-40B4-BE49-F238E27FC236}">
                <a16:creationId xmlns:a16="http://schemas.microsoft.com/office/drawing/2014/main" id="{E83A4C6D-1A5D-DD35-F632-F34811FDE59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31" name="object 3">
            <a:extLst>
              <a:ext uri="{FF2B5EF4-FFF2-40B4-BE49-F238E27FC236}">
                <a16:creationId xmlns:a16="http://schemas.microsoft.com/office/drawing/2014/main" id="{3044A1F9-83A0-82A3-BF76-21E76C2330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4277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 Protocols</a:t>
            </a:r>
          </a:p>
        </p:txBody>
      </p:sp>
      <p:sp>
        <p:nvSpPr>
          <p:cNvPr id="124932" name="object 4">
            <a:extLst>
              <a:ext uri="{FF2B5EF4-FFF2-40B4-BE49-F238E27FC236}">
                <a16:creationId xmlns:a16="http://schemas.microsoft.com/office/drawing/2014/main" id="{6E61A600-0EC0-70A7-227E-F641206AA4C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means the transmission from a single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to a single receiver. It is a point to point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sender and receiver. There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unicast protocols such as TCP, HTTP, etc.</a:t>
            </a:r>
          </a:p>
        </p:txBody>
      </p:sp>
      <p:sp>
        <p:nvSpPr>
          <p:cNvPr id="124933" name="object 5">
            <a:extLst>
              <a:ext uri="{FF2B5EF4-FFF2-40B4-BE49-F238E27FC236}">
                <a16:creationId xmlns:a16="http://schemas.microsoft.com/office/drawing/2014/main" id="{B0B447C2-9924-2113-3A88-146D644F1E0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is the most commonly used unicast protocol.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protocol that relay on acknowledgement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receiver side.</a:t>
            </a:r>
          </a:p>
        </p:txBody>
      </p:sp>
      <p:sp>
        <p:nvSpPr>
          <p:cNvPr id="124934" name="object 6">
            <a:extLst>
              <a:ext uri="{FF2B5EF4-FFF2-40B4-BE49-F238E27FC236}">
                <a16:creationId xmlns:a16="http://schemas.microsoft.com/office/drawing/2014/main" id="{A02F5835-E81F-8173-84F0-F8CE90258F3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297488"/>
            <a:ext cx="73882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stands for Hyper Text Transfer Protocol. It is an object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41B4F38-B342-9FF1-7BEE-80DDA0A7D3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99138"/>
            <a:ext cx="434181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oriented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protocol for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communication.</a:t>
            </a:r>
          </a:p>
        </p:txBody>
      </p:sp>
      <p:sp>
        <p:nvSpPr>
          <p:cNvPr id="124936" name="object 9">
            <a:extLst>
              <a:ext uri="{FF2B5EF4-FFF2-40B4-BE49-F238E27FC236}">
                <a16:creationId xmlns:a16="http://schemas.microsoft.com/office/drawing/2014/main" id="{3813DE9E-EFF2-66D1-31D3-C793E84EB7F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122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bject 1">
            <a:extLst>
              <a:ext uri="{FF2B5EF4-FFF2-40B4-BE49-F238E27FC236}">
                <a16:creationId xmlns:a16="http://schemas.microsoft.com/office/drawing/2014/main" id="{9F394501-13B9-DD13-5B32-3FF454C9AA5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5955" name="object 3">
            <a:extLst>
              <a:ext uri="{FF2B5EF4-FFF2-40B4-BE49-F238E27FC236}">
                <a16:creationId xmlns:a16="http://schemas.microsoft.com/office/drawing/2014/main" id="{6A9E23DC-786E-C844-11FB-987FB6CBAC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005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</a:t>
            </a:r>
          </a:p>
        </p:txBody>
      </p:sp>
      <p:sp>
        <p:nvSpPr>
          <p:cNvPr id="125956" name="object 4">
            <a:extLst>
              <a:ext uri="{FF2B5EF4-FFF2-40B4-BE49-F238E27FC236}">
                <a16:creationId xmlns:a16="http://schemas.microsoft.com/office/drawing/2014/main" id="{B80775D5-CAAF-C933-2D1E-CDBAA2B36EC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0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three main classes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8C09C-D105-0753-C832-8225FAC55C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2654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protocols: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847BBAF-00B7-0C20-B242-C9CE9B002A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571750"/>
            <a:ext cx="73326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 Routing Information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FE7E8F9-3CB4-D35A-E06F-04F2008810E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624263"/>
            <a:ext cx="65643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First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2296585-37B8-3C04-72AB-2455F35DD6F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9725" y="4675188"/>
            <a:ext cx="6789738" cy="9794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3)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Path-Vector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</a:p>
          <a:p>
            <a:pPr eaLnBrk="0" fontAlgn="auto" hangingPunct="0">
              <a:lnSpc>
                <a:spcPts val="3579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125961" name="object 10">
            <a:extLst>
              <a:ext uri="{FF2B5EF4-FFF2-40B4-BE49-F238E27FC236}">
                <a16:creationId xmlns:a16="http://schemas.microsoft.com/office/drawing/2014/main" id="{B35E6127-C190-B455-4507-38EB5CEF765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123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object 1">
            <a:extLst>
              <a:ext uri="{FF2B5EF4-FFF2-40B4-BE49-F238E27FC236}">
                <a16:creationId xmlns:a16="http://schemas.microsoft.com/office/drawing/2014/main" id="{3B1F3852-0A45-9215-3DF5-660273B6478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D4FF9FD-7C7E-00F0-DAC3-5B1EC53A47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628650"/>
            <a:ext cx="72278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(DSR)</a:t>
            </a:r>
          </a:p>
        </p:txBody>
      </p:sp>
      <p:sp>
        <p:nvSpPr>
          <p:cNvPr id="126980" name="object 4">
            <a:extLst>
              <a:ext uri="{FF2B5EF4-FFF2-40B4-BE49-F238E27FC236}">
                <a16:creationId xmlns:a16="http://schemas.microsoft.com/office/drawing/2014/main" id="{7A86AE7A-5201-1242-21FE-5724AB91AF6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9484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vector routing is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distributed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i.e.,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463F410-1C05-B9F5-1823-F261B80405D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7053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run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all nodes.</a:t>
            </a:r>
          </a:p>
        </p:txBody>
      </p:sp>
      <p:sp>
        <p:nvSpPr>
          <p:cNvPr id="126982" name="object 6">
            <a:extLst>
              <a:ext uri="{FF2B5EF4-FFF2-40B4-BE49-F238E27FC236}">
                <a16:creationId xmlns:a16="http://schemas.microsoft.com/office/drawing/2014/main" id="{F73ED863-76A4-03D3-1D13-A8C9F78E880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6484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knows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distance (cost) to</a:t>
            </a:r>
          </a:p>
        </p:txBody>
      </p:sp>
      <p:sp>
        <p:nvSpPr>
          <p:cNvPr id="126983" name="object 7">
            <a:extLst>
              <a:ext uri="{FF2B5EF4-FFF2-40B4-BE49-F238E27FC236}">
                <a16:creationId xmlns:a16="http://schemas.microsoft.com/office/drawing/2014/main" id="{2DFB1BD1-DC7E-28F8-BC1D-242C05560C4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874963"/>
            <a:ext cx="65008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of its directly connected neighbors.</a:t>
            </a:r>
          </a:p>
        </p:txBody>
      </p:sp>
      <p:sp>
        <p:nvSpPr>
          <p:cNvPr id="126984" name="object 8">
            <a:extLst>
              <a:ext uri="{FF2B5EF4-FFF2-40B4-BE49-F238E27FC236}">
                <a16:creationId xmlns:a16="http://schemas.microsoft.com/office/drawing/2014/main" id="{5669EB60-2A9D-BF66-D605-CFDD721643C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378200"/>
            <a:ext cx="64706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construct a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vector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(Destination,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Cost, NextHop) and distributes to its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neighbors.</a:t>
            </a:r>
          </a:p>
        </p:txBody>
      </p:sp>
      <p:sp>
        <p:nvSpPr>
          <p:cNvPr id="126985" name="object 9">
            <a:extLst>
              <a:ext uri="{FF2B5EF4-FFF2-40B4-BE49-F238E27FC236}">
                <a16:creationId xmlns:a16="http://schemas.microsoft.com/office/drawing/2014/main" id="{319A6E34-B0CE-8E04-9C5A-BE62D843ED0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733925"/>
            <a:ext cx="69278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compute routing table of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minimum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D147345-44E4-D6E4-5776-2BADD0F21EF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60963"/>
            <a:ext cx="51974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 to every other node</a:t>
            </a:r>
            <a:r>
              <a:rPr sz="28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via</a:t>
            </a:r>
          </a:p>
        </p:txBody>
      </p:sp>
      <p:sp>
        <p:nvSpPr>
          <p:cNvPr id="126987" name="object 11">
            <a:extLst>
              <a:ext uri="{FF2B5EF4-FFF2-40B4-BE49-F238E27FC236}">
                <a16:creationId xmlns:a16="http://schemas.microsoft.com/office/drawing/2014/main" id="{9B2A3221-C925-2003-1010-54F0EF874865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664200"/>
            <a:ext cx="73612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NextHop using information obtained from its</a:t>
            </a:r>
          </a:p>
        </p:txBody>
      </p:sp>
      <p:sp>
        <p:nvSpPr>
          <p:cNvPr id="126988" name="object 12">
            <a:extLst>
              <a:ext uri="{FF2B5EF4-FFF2-40B4-BE49-F238E27FC236}">
                <a16:creationId xmlns:a16="http://schemas.microsoft.com/office/drawing/2014/main" id="{0FF0A545-B994-26FB-9E02-741F4D6173F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091238"/>
            <a:ext cx="18145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neighbors.</a:t>
            </a:r>
          </a:p>
        </p:txBody>
      </p:sp>
      <p:sp>
        <p:nvSpPr>
          <p:cNvPr id="126989" name="object 14">
            <a:extLst>
              <a:ext uri="{FF2B5EF4-FFF2-40B4-BE49-F238E27FC236}">
                <a16:creationId xmlns:a16="http://schemas.microsoft.com/office/drawing/2014/main" id="{9D650E9E-6DA1-57C6-119C-09235A9C0C09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124</a:t>
            </a: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object 1">
            <a:extLst>
              <a:ext uri="{FF2B5EF4-FFF2-40B4-BE49-F238E27FC236}">
                <a16:creationId xmlns:a16="http://schemas.microsoft.com/office/drawing/2014/main" id="{D086101E-82FA-AC39-55D7-B2DB0301A34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1D619E-7346-E3AD-DB41-AD4DBF12BA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8004" name="object 5">
            <a:extLst>
              <a:ext uri="{FF2B5EF4-FFF2-40B4-BE49-F238E27FC236}">
                <a16:creationId xmlns:a16="http://schemas.microsoft.com/office/drawing/2014/main" id="{8E18C790-7AF9-8D3D-FAF1-779DD59412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125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object 1">
            <a:extLst>
              <a:ext uri="{FF2B5EF4-FFF2-40B4-BE49-F238E27FC236}">
                <a16:creationId xmlns:a16="http://schemas.microsoft.com/office/drawing/2014/main" id="{082D3668-200A-8157-BF51-5A77056DDE6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0784C5-4BE0-2AF3-8ADB-5AD80936D0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9028" name="object 4">
            <a:extLst>
              <a:ext uri="{FF2B5EF4-FFF2-40B4-BE49-F238E27FC236}">
                <a16:creationId xmlns:a16="http://schemas.microsoft.com/office/drawing/2014/main" id="{E800E180-A5E4-81E5-167C-D2BF0DC294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84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given network,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cost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of each link is 1</a:t>
            </a:r>
          </a:p>
        </p:txBody>
      </p:sp>
      <p:sp>
        <p:nvSpPr>
          <p:cNvPr id="129029" name="object 5">
            <a:extLst>
              <a:ext uri="{FF2B5EF4-FFF2-40B4-BE49-F238E27FC236}">
                <a16:creationId xmlns:a16="http://schemas.microsoft.com/office/drawing/2014/main" id="{8C5B189A-F1AB-3B90-6CC5-C2BA99A6BE4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76438"/>
            <a:ext cx="8937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hop.</a:t>
            </a:r>
          </a:p>
        </p:txBody>
      </p:sp>
      <p:sp>
        <p:nvSpPr>
          <p:cNvPr id="129030" name="object 6">
            <a:extLst>
              <a:ext uri="{FF2B5EF4-FFF2-40B4-BE49-F238E27FC236}">
                <a16:creationId xmlns:a16="http://schemas.microsoft.com/office/drawing/2014/main" id="{E3B3446D-A594-75C8-E493-2D2625731E5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09838"/>
            <a:ext cx="7119938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Each node sets a distance of 1 (hop) to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immediate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neighbor and cost to itself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 0.</a:t>
            </a:r>
          </a:p>
        </p:txBody>
      </p:sp>
      <p:sp>
        <p:nvSpPr>
          <p:cNvPr id="129031" name="object 7">
            <a:extLst>
              <a:ext uri="{FF2B5EF4-FFF2-40B4-BE49-F238E27FC236}">
                <a16:creationId xmlns:a16="http://schemas.microsoft.com/office/drawing/2014/main" id="{980A0410-7C66-A1BA-DCA6-D21A16284A2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57638"/>
            <a:ext cx="72675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Distance for non-neighbors is marked as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unreachable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with value ∞ (infinity).</a:t>
            </a:r>
          </a:p>
        </p:txBody>
      </p:sp>
      <p:sp>
        <p:nvSpPr>
          <p:cNvPr id="129032" name="object 8">
            <a:extLst>
              <a:ext uri="{FF2B5EF4-FFF2-40B4-BE49-F238E27FC236}">
                <a16:creationId xmlns:a16="http://schemas.microsoft.com/office/drawing/2014/main" id="{5583FA00-8BC7-2AA4-B027-F3B7CFE0876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948238"/>
            <a:ext cx="70770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For node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F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whereas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D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unreachable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9033" name="object 10">
            <a:extLst>
              <a:ext uri="{FF2B5EF4-FFF2-40B4-BE49-F238E27FC236}">
                <a16:creationId xmlns:a16="http://schemas.microsoft.com/office/drawing/2014/main" id="{BA0464DA-B37C-DD83-9F4D-0AAFBFDC9A2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126</a:t>
            </a: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object 1">
            <a:extLst>
              <a:ext uri="{FF2B5EF4-FFF2-40B4-BE49-F238E27FC236}">
                <a16:creationId xmlns:a16="http://schemas.microsoft.com/office/drawing/2014/main" id="{C8B4D2A6-C91A-7DF9-1017-6A00F3EE4A2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0051" name="object 4">
            <a:extLst>
              <a:ext uri="{FF2B5EF4-FFF2-40B4-BE49-F238E27FC236}">
                <a16:creationId xmlns:a16="http://schemas.microsoft.com/office/drawing/2014/main" id="{B3156B6D-3A0C-0D02-AAA1-A981638AC2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127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object 1">
            <a:extLst>
              <a:ext uri="{FF2B5EF4-FFF2-40B4-BE49-F238E27FC236}">
                <a16:creationId xmlns:a16="http://schemas.microsoft.com/office/drawing/2014/main" id="{82CC8B17-ABAE-042B-36AD-70A5CDF68D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1075" name="object 3">
            <a:extLst>
              <a:ext uri="{FF2B5EF4-FFF2-40B4-BE49-F238E27FC236}">
                <a16:creationId xmlns:a16="http://schemas.microsoft.com/office/drawing/2014/main" id="{0550FBB3-39DD-F7C0-084F-A1709D40C17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8627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initial table for all the nodes are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125BFCE-8622-843F-95BB-BE68E3567E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017588"/>
            <a:ext cx="22955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below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3CB32CD-F352-DA22-26A0-D0CCE941205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1078" name="object 6">
            <a:extLst>
              <a:ext uri="{FF2B5EF4-FFF2-40B4-BE49-F238E27FC236}">
                <a16:creationId xmlns:a16="http://schemas.microsoft.com/office/drawing/2014/main" id="{98115B35-8334-CDA7-B989-BBD24E16876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128</a:t>
            </a: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object 1">
            <a:extLst>
              <a:ext uri="{FF2B5EF4-FFF2-40B4-BE49-F238E27FC236}">
                <a16:creationId xmlns:a16="http://schemas.microsoft.com/office/drawing/2014/main" id="{19F9E19A-B4BD-C177-8164-918A98CC767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099" name="object 3">
            <a:extLst>
              <a:ext uri="{FF2B5EF4-FFF2-40B4-BE49-F238E27FC236}">
                <a16:creationId xmlns:a16="http://schemas.microsoft.com/office/drawing/2014/main" id="{7495633F-7C2F-9ADE-492D-D3FD0BADBCA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99513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object 1">
            <a:extLst>
              <a:ext uri="{FF2B5EF4-FFF2-40B4-BE49-F238E27FC236}">
                <a16:creationId xmlns:a16="http://schemas.microsoft.com/office/drawing/2014/main" id="{68340220-8E61-2449-6229-8FDE4B344D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23" name="object 4">
            <a:extLst>
              <a:ext uri="{FF2B5EF4-FFF2-40B4-BE49-F238E27FC236}">
                <a16:creationId xmlns:a16="http://schemas.microsoft.com/office/drawing/2014/main" id="{4D50A052-42CA-09F5-7D54-7B703B5CA39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130</a:t>
            </a: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object 1">
            <a:extLst>
              <a:ext uri="{FF2B5EF4-FFF2-40B4-BE49-F238E27FC236}">
                <a16:creationId xmlns:a16="http://schemas.microsoft.com/office/drawing/2014/main" id="{02592A2E-B097-3740-DBAC-9E710337302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147" name="object 3">
            <a:extLst>
              <a:ext uri="{FF2B5EF4-FFF2-40B4-BE49-F238E27FC236}">
                <a16:creationId xmlns:a16="http://schemas.microsoft.com/office/drawing/2014/main" id="{D7375213-0899-6B58-05BF-7AFB05726C1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831850"/>
            <a:ext cx="65278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System stabilizes when all nodes have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complete routing information, i.e.,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convergence.</a:t>
            </a:r>
          </a:p>
        </p:txBody>
      </p:sp>
      <p:sp>
        <p:nvSpPr>
          <p:cNvPr id="134148" name="object 4">
            <a:extLst>
              <a:ext uri="{FF2B5EF4-FFF2-40B4-BE49-F238E27FC236}">
                <a16:creationId xmlns:a16="http://schemas.microsoft.com/office/drawing/2014/main" id="{B888367B-4664-8F8D-77D2-8DC0458BC8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189163"/>
            <a:ext cx="70516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Routing tables are exchanged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periodically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 case of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triggered update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4149" name="object 5">
            <a:extLst>
              <a:ext uri="{FF2B5EF4-FFF2-40B4-BE49-F238E27FC236}">
                <a16:creationId xmlns:a16="http://schemas.microsoft.com/office/drawing/2014/main" id="{93115F53-0AF9-D6EB-BEF6-C014FA452A6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19438"/>
            <a:ext cx="70040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final distances stored at each node is</a:t>
            </a:r>
          </a:p>
        </p:txBody>
      </p:sp>
      <p:sp>
        <p:nvSpPr>
          <p:cNvPr id="134150" name="object 6">
            <a:extLst>
              <a:ext uri="{FF2B5EF4-FFF2-40B4-BE49-F238E27FC236}">
                <a16:creationId xmlns:a16="http://schemas.microsoft.com/office/drawing/2014/main" id="{47A46C4C-26D0-5894-C9FB-055A064E5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3546475"/>
            <a:ext cx="2130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given below:</a:t>
            </a:r>
          </a:p>
        </p:txBody>
      </p:sp>
      <p:sp>
        <p:nvSpPr>
          <p:cNvPr id="134151" name="object 8">
            <a:extLst>
              <a:ext uri="{FF2B5EF4-FFF2-40B4-BE49-F238E27FC236}">
                <a16:creationId xmlns:a16="http://schemas.microsoft.com/office/drawing/2014/main" id="{A0C84CE1-0613-73C4-D35E-E0A15783A33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131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1">
            <a:extLst>
              <a:ext uri="{FF2B5EF4-FFF2-40B4-BE49-F238E27FC236}">
                <a16:creationId xmlns:a16="http://schemas.microsoft.com/office/drawing/2014/main" id="{FB639177-58B6-9EFF-2C3A-BA07E9A3030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9585DC36-2F47-42CD-FA3E-68BCC5EF78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5364" name="object 4">
            <a:extLst>
              <a:ext uri="{FF2B5EF4-FFF2-40B4-BE49-F238E27FC236}">
                <a16:creationId xmlns:a16="http://schemas.microsoft.com/office/drawing/2014/main" id="{BEFFDEFF-F341-EEE9-482F-CACF626A11C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uses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and Forward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switching the packets; while forwarding the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each hop first store that packet then forward. This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is very beneficial because packets may get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 at any hop due to some reason.</a:t>
            </a:r>
          </a:p>
        </p:txBody>
      </p:sp>
      <p:sp>
        <p:nvSpPr>
          <p:cNvPr id="15365" name="object 5">
            <a:extLst>
              <a:ext uri="{FF2B5EF4-FFF2-40B4-BE49-F238E27FC236}">
                <a16:creationId xmlns:a16="http://schemas.microsoft.com/office/drawing/2014/main" id="{8C97632D-B001-E1D7-084C-20031BA3527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Packet-Switched networks were designed to overcome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weaknesses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Circuit-Switched networks since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circuit-switched networks were not very effective for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messages.</a:t>
            </a:r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object 1">
            <a:extLst>
              <a:ext uri="{FF2B5EF4-FFF2-40B4-BE49-F238E27FC236}">
                <a16:creationId xmlns:a16="http://schemas.microsoft.com/office/drawing/2014/main" id="{17E59F33-9FFE-CC32-7275-39A85F94F96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5171" name="object 4">
            <a:extLst>
              <a:ext uri="{FF2B5EF4-FFF2-40B4-BE49-F238E27FC236}">
                <a16:creationId xmlns:a16="http://schemas.microsoft.com/office/drawing/2014/main" id="{CB802CB3-BF56-1CE0-1D54-E3430DB5F53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132</a:t>
            </a: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bject 1">
            <a:extLst>
              <a:ext uri="{FF2B5EF4-FFF2-40B4-BE49-F238E27FC236}">
                <a16:creationId xmlns:a16="http://schemas.microsoft.com/office/drawing/2014/main" id="{E4626889-2DEE-C9E8-E703-84D66BC20C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10B7C1-F12E-2B62-581F-342201B253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405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Updation</a:t>
            </a:r>
            <a:r>
              <a:rPr sz="43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Tables</a:t>
            </a:r>
          </a:p>
        </p:txBody>
      </p:sp>
      <p:sp>
        <p:nvSpPr>
          <p:cNvPr id="136196" name="object 4">
            <a:extLst>
              <a:ext uri="{FF2B5EF4-FFF2-40B4-BE49-F238E27FC236}">
                <a16:creationId xmlns:a16="http://schemas.microsoft.com/office/drawing/2014/main" id="{4006D8A6-29AB-0917-FB31-7C0CDAC4F27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74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two different circumstances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under which a given node decides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 routing update to its neighbors.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EA28FE9-CBC5-1DE4-6507-FF4EAD6767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35845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1.Periodic</a:t>
            </a:r>
            <a:r>
              <a:rPr sz="3200" b="1" i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C85C273-6B4D-E654-62E8-628B1816882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39592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Triggered</a:t>
            </a:r>
            <a:r>
              <a:rPr sz="3200" b="1" i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136199" name="object 8">
            <a:extLst>
              <a:ext uri="{FF2B5EF4-FFF2-40B4-BE49-F238E27FC236}">
                <a16:creationId xmlns:a16="http://schemas.microsoft.com/office/drawing/2014/main" id="{9F79AFAA-346C-A740-10D0-535E06E87D5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133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object 1">
            <a:extLst>
              <a:ext uri="{FF2B5EF4-FFF2-40B4-BE49-F238E27FC236}">
                <a16:creationId xmlns:a16="http://schemas.microsoft.com/office/drawing/2014/main" id="{DD3F9C72-A484-6094-5BD0-1E494EAA39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7219" name="object 3">
            <a:extLst>
              <a:ext uri="{FF2B5EF4-FFF2-40B4-BE49-F238E27FC236}">
                <a16:creationId xmlns:a16="http://schemas.microsoft.com/office/drawing/2014/main" id="{362D21D9-EB52-0AAC-85CB-4D2F085E1C1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66713"/>
            <a:ext cx="27606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Periodic Update</a:t>
            </a:r>
          </a:p>
        </p:txBody>
      </p:sp>
      <p:sp>
        <p:nvSpPr>
          <p:cNvPr id="137220" name="object 4">
            <a:extLst>
              <a:ext uri="{FF2B5EF4-FFF2-40B4-BE49-F238E27FC236}">
                <a16:creationId xmlns:a16="http://schemas.microsoft.com/office/drawing/2014/main" id="{AB0F3F60-06D2-260F-1E33-2A61456BC72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773113"/>
            <a:ext cx="7070725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each node automatically sends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 update message every so often, even if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nothing has changed.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frequency of these periodic updates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varies from protocol to protocol, but it is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typically on the order of several seconds 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several minutes.</a:t>
            </a:r>
          </a:p>
        </p:txBody>
      </p:sp>
      <p:sp>
        <p:nvSpPr>
          <p:cNvPr id="137221" name="object 5">
            <a:extLst>
              <a:ext uri="{FF2B5EF4-FFF2-40B4-BE49-F238E27FC236}">
                <a16:creationId xmlns:a16="http://schemas.microsoft.com/office/drawing/2014/main" id="{CF6E65FB-544F-F4BF-CA1A-C92136C8DFB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30563"/>
            <a:ext cx="29829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Triggered Update</a:t>
            </a:r>
          </a:p>
        </p:txBody>
      </p:sp>
      <p:sp>
        <p:nvSpPr>
          <p:cNvPr id="137222" name="object 6">
            <a:extLst>
              <a:ext uri="{FF2B5EF4-FFF2-40B4-BE49-F238E27FC236}">
                <a16:creationId xmlns:a16="http://schemas.microsoft.com/office/drawing/2014/main" id="{A39A9E0A-5E26-F4E4-D79A-FE5A3688532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35375"/>
            <a:ext cx="73310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whenever a node notices a link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failure or receives an update from one of its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neighbors that causes it to change one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routes in its routing table.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Whenever a node’s routing table changes, it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sends an update to its neighbors, which may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lead to a change in their tables, causing them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send an update to their neighbors.</a:t>
            </a:r>
          </a:p>
        </p:txBody>
      </p:sp>
      <p:sp>
        <p:nvSpPr>
          <p:cNvPr id="137223" name="object 8">
            <a:extLst>
              <a:ext uri="{FF2B5EF4-FFF2-40B4-BE49-F238E27FC236}">
                <a16:creationId xmlns:a16="http://schemas.microsoft.com/office/drawing/2014/main" id="{A08358C8-7BD5-171B-D8F9-75E6A9C46AB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134</a:t>
            </a: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object 1">
            <a:extLst>
              <a:ext uri="{FF2B5EF4-FFF2-40B4-BE49-F238E27FC236}">
                <a16:creationId xmlns:a16="http://schemas.microsoft.com/office/drawing/2014/main" id="{8F5F65EC-4EC3-CDC8-AE9E-9042A222CAC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8243" name="object 3">
            <a:extLst>
              <a:ext uri="{FF2B5EF4-FFF2-40B4-BE49-F238E27FC236}">
                <a16:creationId xmlns:a16="http://schemas.microsoft.com/office/drawing/2014/main" id="{606BFC29-247B-EAEE-6F65-EA545C946EF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69786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Coun T Infinity (or) Loop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Instability Problem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Suppose link from node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goes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down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8244" name="object 4">
            <a:extLst>
              <a:ext uri="{FF2B5EF4-FFF2-40B4-BE49-F238E27FC236}">
                <a16:creationId xmlns:a16="http://schemas.microsoft.com/office/drawing/2014/main" id="{347E5582-2F7F-467B-6B3B-1242CBF6BC4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30400" y="2570163"/>
            <a:ext cx="6926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a distance of ∞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</a:p>
        </p:txBody>
      </p:sp>
      <p:sp>
        <p:nvSpPr>
          <p:cNvPr id="138245" name="object 5">
            <a:extLst>
              <a:ext uri="{FF2B5EF4-FFF2-40B4-BE49-F238E27FC236}">
                <a16:creationId xmlns:a16="http://schemas.microsoft.com/office/drawing/2014/main" id="{90CC17A1-A96B-2261-D180-83BF4E3FB9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6938" y="2997200"/>
            <a:ext cx="217011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its neighbors</a:t>
            </a:r>
          </a:p>
        </p:txBody>
      </p:sp>
      <p:sp>
        <p:nvSpPr>
          <p:cNvPr id="138246" name="object 6">
            <a:extLst>
              <a:ext uri="{FF2B5EF4-FFF2-40B4-BE49-F238E27FC236}">
                <a16:creationId xmlns:a16="http://schemas.microsoft.com/office/drawing/2014/main" id="{1149E90C-051D-4025-F847-333A1353B72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498850"/>
            <a:ext cx="67532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 receives periodic update from C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F2A695C-B23B-365C-6E9F-DDAEDF7E23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66938" y="3927475"/>
            <a:ext cx="45910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before</a:t>
            </a:r>
            <a:r>
              <a:rPr sz="2800" spc="-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A’s</a:t>
            </a:r>
            <a:r>
              <a:rPr sz="2800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 reaches B</a:t>
            </a:r>
          </a:p>
        </p:txBody>
      </p:sp>
      <p:sp>
        <p:nvSpPr>
          <p:cNvPr id="138248" name="object 8">
            <a:extLst>
              <a:ext uri="{FF2B5EF4-FFF2-40B4-BE49-F238E27FC236}">
                <a16:creationId xmlns:a16="http://schemas.microsoft.com/office/drawing/2014/main" id="{1C97452B-2B09-D67B-762E-7916BE454A2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30400" y="4429125"/>
            <a:ext cx="66690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updated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concludes that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can be reached in 3 hops via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8249" name="object 9">
            <a:extLst>
              <a:ext uri="{FF2B5EF4-FFF2-40B4-BE49-F238E27FC236}">
                <a16:creationId xmlns:a16="http://schemas.microsoft.com/office/drawing/2014/main" id="{B882BEF0-E264-9E78-9F24-B48754209F0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30400" y="5359400"/>
            <a:ext cx="60975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3 hops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reach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38250" name="object 10">
            <a:extLst>
              <a:ext uri="{FF2B5EF4-FFF2-40B4-BE49-F238E27FC236}">
                <a16:creationId xmlns:a16="http://schemas.microsoft.com/office/drawing/2014/main" id="{08A36D9A-3ADB-E556-C74A-FD0B61FB3442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30400" y="6289675"/>
            <a:ext cx="68722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 turn updates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a distance</a:t>
            </a:r>
          </a:p>
        </p:txBody>
      </p:sp>
      <p:sp>
        <p:nvSpPr>
          <p:cNvPr id="138251" name="object 12">
            <a:extLst>
              <a:ext uri="{FF2B5EF4-FFF2-40B4-BE49-F238E27FC236}">
                <a16:creationId xmlns:a16="http://schemas.microsoft.com/office/drawing/2014/main" id="{B2C17A60-0C0E-71AE-8037-83EF4E4EA35A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135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bject 1">
            <a:extLst>
              <a:ext uri="{FF2B5EF4-FFF2-40B4-BE49-F238E27FC236}">
                <a16:creationId xmlns:a16="http://schemas.microsoft.com/office/drawing/2014/main" id="{C22C3A5B-AC0B-A426-A098-CEB39B1C79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9267" name="object 3">
            <a:extLst>
              <a:ext uri="{FF2B5EF4-FFF2-40B4-BE49-F238E27FC236}">
                <a16:creationId xmlns:a16="http://schemas.microsoft.com/office/drawing/2014/main" id="{4D46694C-BC71-BC10-F532-28C1BFE8CCB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679450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Thus nodes update each other until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cost 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reaches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infinity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i.e.,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no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convergence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9268" name="object 4">
            <a:extLst>
              <a:ext uri="{FF2B5EF4-FFF2-40B4-BE49-F238E27FC236}">
                <a16:creationId xmlns:a16="http://schemas.microsoft.com/office/drawing/2014/main" id="{61B8D756-9355-031F-D1B5-1325F3D7F7D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9113"/>
            <a:ext cx="6189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table does not stabilize.</a:t>
            </a:r>
          </a:p>
        </p:txBody>
      </p:sp>
      <p:sp>
        <p:nvSpPr>
          <p:cNvPr id="139269" name="object 5">
            <a:extLst>
              <a:ext uri="{FF2B5EF4-FFF2-40B4-BE49-F238E27FC236}">
                <a16:creationId xmlns:a16="http://schemas.microsoft.com/office/drawing/2014/main" id="{82ADD6D7-CD8B-4F66-5880-1BC46652003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624263"/>
            <a:ext cx="70231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problem is called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loop instability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count to infinity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D0C1166-8D23-DB3B-D80C-1D69FF9B28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9271" name="object 7">
            <a:extLst>
              <a:ext uri="{FF2B5EF4-FFF2-40B4-BE49-F238E27FC236}">
                <a16:creationId xmlns:a16="http://schemas.microsoft.com/office/drawing/2014/main" id="{1CFB0CCE-6F25-7098-E51B-0C3B6E0A980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136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bject 1">
            <a:extLst>
              <a:ext uri="{FF2B5EF4-FFF2-40B4-BE49-F238E27FC236}">
                <a16:creationId xmlns:a16="http://schemas.microsoft.com/office/drawing/2014/main" id="{2B3F9A38-51D9-FF93-3DE5-55B075A0AFD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5A2650-E787-B9BD-5976-1FEA640E012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5763"/>
            <a:ext cx="6408738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Solution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Coun</a:t>
            </a:r>
            <a:r>
              <a:rPr sz="3200" b="1" spc="12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</a:t>
            </a:r>
            <a:r>
              <a:rPr sz="3200" b="1" spc="18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Infinity</a:t>
            </a:r>
            <a:r>
              <a:rPr sz="3200" b="1" spc="-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(or)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Loop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Instability</a:t>
            </a:r>
            <a:r>
              <a:rPr sz="32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40292" name="object 4">
            <a:extLst>
              <a:ext uri="{FF2B5EF4-FFF2-40B4-BE49-F238E27FC236}">
                <a16:creationId xmlns:a16="http://schemas.microsoft.com/office/drawing/2014/main" id="{767BE510-315E-B8DF-8A78-F1102C047F6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627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Infinity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redefined to a small number, say</a:t>
            </a:r>
          </a:p>
        </p:txBody>
      </p:sp>
      <p:sp>
        <p:nvSpPr>
          <p:cNvPr id="140293" name="object 5">
            <a:extLst>
              <a:ext uri="{FF2B5EF4-FFF2-40B4-BE49-F238E27FC236}">
                <a16:creationId xmlns:a16="http://schemas.microsoft.com/office/drawing/2014/main" id="{3618422F-A6F4-3888-8C61-FBC32C4983B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6477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16.</a:t>
            </a:r>
          </a:p>
        </p:txBody>
      </p:sp>
      <p:sp>
        <p:nvSpPr>
          <p:cNvPr id="140294" name="object 6">
            <a:extLst>
              <a:ext uri="{FF2B5EF4-FFF2-40B4-BE49-F238E27FC236}">
                <a16:creationId xmlns:a16="http://schemas.microsoft.com/office/drawing/2014/main" id="{D331C8C1-3779-60EA-B1E7-6139FF750ED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199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between any two nodes can be 15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hops maximum. Thus distance vector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B3582FA-0E54-3EF8-C41A-F16D00CE55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302000"/>
            <a:ext cx="66675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cannot be used</a:t>
            </a:r>
            <a:r>
              <a:rPr sz="2800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large networks.</a:t>
            </a:r>
          </a:p>
        </p:txBody>
      </p:sp>
      <p:sp>
        <p:nvSpPr>
          <p:cNvPr id="140296" name="object 8">
            <a:extLst>
              <a:ext uri="{FF2B5EF4-FFF2-40B4-BE49-F238E27FC236}">
                <a16:creationId xmlns:a16="http://schemas.microsoft.com/office/drawing/2014/main" id="{8A2674FE-D2B5-461B-4581-7CE2A1EA3AC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805238"/>
            <a:ext cx="7281863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a node updates its neighbors, it does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not send those routes it learned from each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 back to that neighbor. This is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40297" name="object 9">
            <a:extLst>
              <a:ext uri="{FF2B5EF4-FFF2-40B4-BE49-F238E27FC236}">
                <a16:creationId xmlns:a16="http://schemas.microsoft.com/office/drawing/2014/main" id="{F54C0870-017F-11A4-FB59-B8B91F5D007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588000"/>
            <a:ext cx="71215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 with poison reverse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allows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to advertise routes it learnt from a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back to that node, but with a warning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72C74D7-13E7-5FBC-BD00-B856EB27D40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0299" name="object 11">
            <a:extLst>
              <a:ext uri="{FF2B5EF4-FFF2-40B4-BE49-F238E27FC236}">
                <a16:creationId xmlns:a16="http://schemas.microsoft.com/office/drawing/2014/main" id="{2620CE34-ADF3-6E73-CCD2-2CE8B452E93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137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object 1">
            <a:extLst>
              <a:ext uri="{FF2B5EF4-FFF2-40B4-BE49-F238E27FC236}">
                <a16:creationId xmlns:a16="http://schemas.microsoft.com/office/drawing/2014/main" id="{70231154-A4E4-09CF-FF5C-E497FAE253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9743C4-EB58-D772-0AB6-AE0D9620C1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1316" name="object 4">
            <a:extLst>
              <a:ext uri="{FF2B5EF4-FFF2-40B4-BE49-F238E27FC236}">
                <a16:creationId xmlns:a16="http://schemas.microsoft.com/office/drawing/2014/main" id="{15419603-EF34-10B0-A011-748D372B4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12850"/>
            <a:ext cx="73834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RIP is an intra-domain routing protocol</a:t>
            </a:r>
          </a:p>
        </p:txBody>
      </p:sp>
      <p:sp>
        <p:nvSpPr>
          <p:cNvPr id="141317" name="object 5">
            <a:extLst>
              <a:ext uri="{FF2B5EF4-FFF2-40B4-BE49-F238E27FC236}">
                <a16:creationId xmlns:a16="http://schemas.microsoft.com/office/drawing/2014/main" id="{A093AFC3-0520-7452-0997-7C6AFC32054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39888"/>
            <a:ext cx="57959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distance-vector algorithm.</a:t>
            </a:r>
          </a:p>
        </p:txBody>
      </p:sp>
      <p:sp>
        <p:nvSpPr>
          <p:cNvPr id="141318" name="object 7">
            <a:extLst>
              <a:ext uri="{FF2B5EF4-FFF2-40B4-BE49-F238E27FC236}">
                <a16:creationId xmlns:a16="http://schemas.microsoft.com/office/drawing/2014/main" id="{161554DF-52DF-7714-B326-6D9DF7210DD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138</a:t>
            </a: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bject 1">
            <a:extLst>
              <a:ext uri="{FF2B5EF4-FFF2-40B4-BE49-F238E27FC236}">
                <a16:creationId xmlns:a16="http://schemas.microsoft.com/office/drawing/2014/main" id="{B7ACAE10-5310-9643-808D-8F356C7A0E5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FFDD3D-834B-ADAC-3A95-A3FE21FFED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064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2340" name="object 4">
            <a:extLst>
              <a:ext uri="{FF2B5EF4-FFF2-40B4-BE49-F238E27FC236}">
                <a16:creationId xmlns:a16="http://schemas.microsoft.com/office/drawing/2014/main" id="{7AEB52C7-D148-07DF-D733-0ADB91B2E28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33475"/>
            <a:ext cx="69643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advertise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cost of reaching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E619410-E603-52B3-37B2-AE72EC0878F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500188"/>
            <a:ext cx="4811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Cost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reaching</a:t>
            </a:r>
            <a:r>
              <a:rPr sz="24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link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1hop.</a:t>
            </a:r>
          </a:p>
        </p:txBody>
      </p:sp>
      <p:sp>
        <p:nvSpPr>
          <p:cNvPr id="142342" name="object 6">
            <a:extLst>
              <a:ext uri="{FF2B5EF4-FFF2-40B4-BE49-F238E27FC236}">
                <a16:creationId xmlns:a16="http://schemas.microsoft.com/office/drawing/2014/main" id="{9D122A8E-23FC-76BF-A51A-E8479C0DDB5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41513"/>
            <a:ext cx="700722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example,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that it can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reach network 2,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3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0 (directly connected),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networks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6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1 and network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2.</a:t>
            </a:r>
          </a:p>
        </p:txBody>
      </p:sp>
      <p:sp>
        <p:nvSpPr>
          <p:cNvPr id="142343" name="object 7">
            <a:extLst>
              <a:ext uri="{FF2B5EF4-FFF2-40B4-BE49-F238E27FC236}">
                <a16:creationId xmlns:a16="http://schemas.microsoft.com/office/drawing/2014/main" id="{3EF726E1-47B5-B1E3-0063-CCC51830A03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116263"/>
            <a:ext cx="6856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Each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updates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cost and next hop for each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B81843C-1F7E-D865-9681-78F9157BEA9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81388"/>
            <a:ext cx="2405063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 </a:t>
            </a:r>
            <a:r>
              <a:rPr sz="24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142345" name="object 9">
            <a:extLst>
              <a:ext uri="{FF2B5EF4-FFF2-40B4-BE49-F238E27FC236}">
                <a16:creationId xmlns:a16="http://schemas.microsoft.com/office/drawing/2014/main" id="{AC340D85-791C-FE5C-F6CB-36F8460F6B1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24300"/>
            <a:ext cx="7296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Infinity is defined as 16, i.e., any route cannot have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39ECCD1-3D55-CDE7-506B-8D48D9B578A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289425"/>
            <a:ext cx="277812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more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15 hops.</a:t>
            </a:r>
          </a:p>
        </p:txBody>
      </p:sp>
      <p:sp>
        <p:nvSpPr>
          <p:cNvPr id="142347" name="object 11">
            <a:extLst>
              <a:ext uri="{FF2B5EF4-FFF2-40B4-BE49-F238E27FC236}">
                <a16:creationId xmlns:a16="http://schemas.microsoft.com/office/drawing/2014/main" id="{ED5019F2-4E61-8E81-10B9-CAF7133B9E3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30750"/>
            <a:ext cx="720883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Therefore RIP can be implemented on small-sized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782805-F31F-857B-E9A4-70A7BBAC2A5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097463"/>
            <a:ext cx="2076450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networks 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only.</a:t>
            </a:r>
          </a:p>
        </p:txBody>
      </p:sp>
      <p:sp>
        <p:nvSpPr>
          <p:cNvPr id="142349" name="object 13">
            <a:extLst>
              <a:ext uri="{FF2B5EF4-FFF2-40B4-BE49-F238E27FC236}">
                <a16:creationId xmlns:a16="http://schemas.microsoft.com/office/drawing/2014/main" id="{0F7A6D92-42DE-BFE9-1B39-6BDA22325DF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538788"/>
            <a:ext cx="68738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Advertisements are sent every 30 seconds or in</a:t>
            </a:r>
          </a:p>
        </p:txBody>
      </p:sp>
      <p:sp>
        <p:nvSpPr>
          <p:cNvPr id="142350" name="object 14">
            <a:extLst>
              <a:ext uri="{FF2B5EF4-FFF2-40B4-BE49-F238E27FC236}">
                <a16:creationId xmlns:a16="http://schemas.microsoft.com/office/drawing/2014/main" id="{02970D68-AC0F-C520-6DA2-B8060A627058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5905500"/>
            <a:ext cx="3524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case of triggered update.</a:t>
            </a:r>
          </a:p>
        </p:txBody>
      </p:sp>
      <p:sp>
        <p:nvSpPr>
          <p:cNvPr id="142351" name="object 16">
            <a:extLst>
              <a:ext uri="{FF2B5EF4-FFF2-40B4-BE49-F238E27FC236}">
                <a16:creationId xmlns:a16="http://schemas.microsoft.com/office/drawing/2014/main" id="{47751A95-43D1-29A3-49C2-C779280F20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139</a:t>
            </a: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object 1">
            <a:extLst>
              <a:ext uri="{FF2B5EF4-FFF2-40B4-BE49-F238E27FC236}">
                <a16:creationId xmlns:a16="http://schemas.microsoft.com/office/drawing/2014/main" id="{178DCB34-9E2C-5B09-AC37-51B45F6577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BC2EB4-025C-7009-97C0-154D685541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41463" y="2733675"/>
            <a:ext cx="6308725" cy="111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Command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packet type.</a:t>
            </a:r>
          </a:p>
          <a:p>
            <a:pPr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represents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request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represents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32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response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995E7E0-8DAB-C58E-DB9E-BA7FC03BE98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41463" y="3967163"/>
            <a:ext cx="6611937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b="1" i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RIP</a:t>
            </a:r>
            <a:r>
              <a:rPr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  <a:r>
              <a:rPr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RIPv1, the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is 0x01.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D6674B2-B054-CBFC-737B-0DC688A3F79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41463" y="4791075"/>
            <a:ext cx="6761162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Family</a:t>
            </a:r>
            <a:r>
              <a:rPr b="1" i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Identifier</a:t>
            </a:r>
            <a:r>
              <a:rPr b="1" i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When the value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2,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 represents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80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CC8C5B8-5E3D-7036-C192-70F388F4EB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41463" y="5613400"/>
            <a:ext cx="7085012" cy="11160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b="1" i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destination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the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 It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 be the addresses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only the natural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segment.</a:t>
            </a:r>
          </a:p>
          <a:p>
            <a:pPr eaLnBrk="0" fontAlgn="auto" hangingPunct="0">
              <a:lnSpc>
                <a:spcPts val="2013"/>
              </a:lnSpc>
              <a:spcBef>
                <a:spcPts val="122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hop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count of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route to its 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067B752-871E-DF26-17E1-C96D506912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3368" name="object 8">
            <a:extLst>
              <a:ext uri="{FF2B5EF4-FFF2-40B4-BE49-F238E27FC236}">
                <a16:creationId xmlns:a16="http://schemas.microsoft.com/office/drawing/2014/main" id="{35913A5A-EE19-6E1D-1AF9-3ABBD051B6B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140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object 1">
            <a:extLst>
              <a:ext uri="{FF2B5EF4-FFF2-40B4-BE49-F238E27FC236}">
                <a16:creationId xmlns:a16="http://schemas.microsoft.com/office/drawing/2014/main" id="{A6952029-722C-36AB-43D5-2C11E92659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3A48298-A966-C401-FD51-AD706A97B8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87863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</a:t>
            </a:r>
            <a:r>
              <a:rPr sz="3900" b="1" spc="-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</a:t>
            </a:r>
            <a:r>
              <a:rPr sz="3900" b="1" spc="-10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 ROUTING (LSR)</a:t>
            </a:r>
          </a:p>
        </p:txBody>
      </p:sp>
      <p:sp>
        <p:nvSpPr>
          <p:cNvPr id="144388" name="object 4">
            <a:extLst>
              <a:ext uri="{FF2B5EF4-FFF2-40B4-BE49-F238E27FC236}">
                <a16:creationId xmlns:a16="http://schemas.microsoft.com/office/drawing/2014/main" id="{33A3108D-67AC-4D59-F90F-30AF8CADFC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9863"/>
            <a:ext cx="71215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Each node knows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state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of link to its neighbors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788"/>
              </a:lnSpc>
              <a:spcBef>
                <a:spcPts val="213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Nodes create an update packet called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packet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(LSP) that contains: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ID of the node</a:t>
            </a:r>
          </a:p>
        </p:txBody>
      </p:sp>
      <p:sp>
        <p:nvSpPr>
          <p:cNvPr id="144389" name="object 5">
            <a:extLst>
              <a:ext uri="{FF2B5EF4-FFF2-40B4-BE49-F238E27FC236}">
                <a16:creationId xmlns:a16="http://schemas.microsoft.com/office/drawing/2014/main" id="{FED4B623-1474-FC50-74BF-8CD73FD4168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28813" y="3162300"/>
            <a:ext cx="663733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List of neighbors for that node and associated cost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64-bit Sequence number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Time to live</a:t>
            </a:r>
          </a:p>
        </p:txBody>
      </p:sp>
      <p:sp>
        <p:nvSpPr>
          <p:cNvPr id="144390" name="object 6">
            <a:extLst>
              <a:ext uri="{FF2B5EF4-FFF2-40B4-BE49-F238E27FC236}">
                <a16:creationId xmlns:a16="http://schemas.microsoft.com/office/drawing/2014/main" id="{64A53550-CB98-C8C9-FA7B-A32917594C9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189413"/>
            <a:ext cx="5921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Link-State routing protocols rely on two</a:t>
            </a:r>
          </a:p>
        </p:txBody>
      </p:sp>
      <p:sp>
        <p:nvSpPr>
          <p:cNvPr id="144391" name="object 7">
            <a:extLst>
              <a:ext uri="{FF2B5EF4-FFF2-40B4-BE49-F238E27FC236}">
                <a16:creationId xmlns:a16="http://schemas.microsoft.com/office/drawing/2014/main" id="{6E283355-A6C1-C4BF-75FD-36BEA10349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4494213"/>
            <a:ext cx="2020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mechanisms:</a:t>
            </a:r>
          </a:p>
        </p:txBody>
      </p:sp>
      <p:sp>
        <p:nvSpPr>
          <p:cNvPr id="144392" name="object 8">
            <a:extLst>
              <a:ext uri="{FF2B5EF4-FFF2-40B4-BE49-F238E27FC236}">
                <a16:creationId xmlns:a16="http://schemas.microsoft.com/office/drawing/2014/main" id="{0AB5B58C-A5C6-B4CD-A1C4-A5E26D34640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28813" y="4881563"/>
            <a:ext cx="69992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Reliable flooding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link-state information to all other</a:t>
            </a:r>
          </a:p>
        </p:txBody>
      </p:sp>
      <p:sp>
        <p:nvSpPr>
          <p:cNvPr id="144393" name="object 9">
            <a:extLst>
              <a:ext uri="{FF2B5EF4-FFF2-40B4-BE49-F238E27FC236}">
                <a16:creationId xmlns:a16="http://schemas.microsoft.com/office/drawing/2014/main" id="{D5BEDB0A-7AB1-D3E1-AEB6-49A86D6CB56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66938" y="5149850"/>
            <a:ext cx="9144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nodes</a:t>
            </a:r>
          </a:p>
        </p:txBody>
      </p:sp>
      <p:sp>
        <p:nvSpPr>
          <p:cNvPr id="144394" name="object 10">
            <a:extLst>
              <a:ext uri="{FF2B5EF4-FFF2-40B4-BE49-F238E27FC236}">
                <a16:creationId xmlns:a16="http://schemas.microsoft.com/office/drawing/2014/main" id="{7E44EC89-E83D-F8F4-386F-E183A6F7D878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28813" y="5494338"/>
            <a:ext cx="6691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 calculation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from the accumulated link-state</a:t>
            </a:r>
          </a:p>
        </p:txBody>
      </p:sp>
      <p:sp>
        <p:nvSpPr>
          <p:cNvPr id="144395" name="object 11">
            <a:extLst>
              <a:ext uri="{FF2B5EF4-FFF2-40B4-BE49-F238E27FC236}">
                <a16:creationId xmlns:a16="http://schemas.microsoft.com/office/drawing/2014/main" id="{54C9D5BC-0FF9-3B49-1572-58B6FD339D3E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66938" y="5762625"/>
            <a:ext cx="14874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knowledge</a:t>
            </a:r>
          </a:p>
        </p:txBody>
      </p:sp>
      <p:sp>
        <p:nvSpPr>
          <p:cNvPr id="144396" name="object 13">
            <a:extLst>
              <a:ext uri="{FF2B5EF4-FFF2-40B4-BE49-F238E27FC236}">
                <a16:creationId xmlns:a16="http://schemas.microsoft.com/office/drawing/2014/main" id="{1C1A5993-91D0-12BC-3D31-1C99D69B503F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141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1">
            <a:extLst>
              <a:ext uri="{FF2B5EF4-FFF2-40B4-BE49-F238E27FC236}">
                <a16:creationId xmlns:a16="http://schemas.microsoft.com/office/drawing/2014/main" id="{75243E9C-57C4-D460-579A-67D5C30F4C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A273EB-34B2-A57A-6D93-7F9A2DEF3A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5462588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 of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6388" name="object 4">
            <a:extLst>
              <a:ext uri="{FF2B5EF4-FFF2-40B4-BE49-F238E27FC236}">
                <a16:creationId xmlns:a16="http://schemas.microsoft.com/office/drawing/2014/main" id="{3CD04801-5B11-760F-76CA-5A446B543D0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in terms of bandwidth, since the concept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E1F75A6-E306-17F6-F37E-BF1146AADAC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39766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reserving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there.</a:t>
            </a:r>
          </a:p>
        </p:txBody>
      </p:sp>
      <p:sp>
        <p:nvSpPr>
          <p:cNvPr id="16390" name="object 6">
            <a:extLst>
              <a:ext uri="{FF2B5EF4-FFF2-40B4-BE49-F238E27FC236}">
                <a16:creationId xmlns:a16="http://schemas.microsoft.com/office/drawing/2014/main" id="{57468BBC-A514-D978-B897-4D64A2C31BB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41148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transmission latency.</a:t>
            </a:r>
          </a:p>
        </p:txBody>
      </p:sp>
      <p:sp>
        <p:nvSpPr>
          <p:cNvPr id="16391" name="object 7">
            <a:extLst>
              <a:ext uri="{FF2B5EF4-FFF2-40B4-BE49-F238E27FC236}">
                <a16:creationId xmlns:a16="http://schemas.microsoft.com/office/drawing/2014/main" id="{3F670BD3-F833-D1FB-784D-9671826F701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32175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reliable as destination can detect the missing</a:t>
            </a:r>
          </a:p>
        </p:txBody>
      </p:sp>
      <p:sp>
        <p:nvSpPr>
          <p:cNvPr id="16392" name="object 8">
            <a:extLst>
              <a:ext uri="{FF2B5EF4-FFF2-40B4-BE49-F238E27FC236}">
                <a16:creationId xmlns:a16="http://schemas.microsoft.com/office/drawing/2014/main" id="{B4D629D5-4737-276E-3567-20E8725D36F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3981450"/>
            <a:ext cx="1025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packet.</a:t>
            </a:r>
          </a:p>
        </p:txBody>
      </p:sp>
      <p:sp>
        <p:nvSpPr>
          <p:cNvPr id="16393" name="object 9">
            <a:extLst>
              <a:ext uri="{FF2B5EF4-FFF2-40B4-BE49-F238E27FC236}">
                <a16:creationId xmlns:a16="http://schemas.microsoft.com/office/drawing/2014/main" id="{E3FC6B3E-D3B4-6DBD-D3D3-AA653EBD580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053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fault tolerant because packets may follow different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CC250DE-558B-88E7-1279-D4BCB856B37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54613"/>
            <a:ext cx="6981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case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down, Unlike Circuit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Switching.</a:t>
            </a:r>
          </a:p>
        </p:txBody>
      </p:sp>
      <p:sp>
        <p:nvSpPr>
          <p:cNvPr id="16395" name="object 11">
            <a:extLst>
              <a:ext uri="{FF2B5EF4-FFF2-40B4-BE49-F238E27FC236}">
                <a16:creationId xmlns:a16="http://schemas.microsoft.com/office/drawing/2014/main" id="{62A9206A-1106-1DE5-CD51-5327DCD228C4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80088"/>
            <a:ext cx="725011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 and comparatively cheaper to implement.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object 1">
            <a:extLst>
              <a:ext uri="{FF2B5EF4-FFF2-40B4-BE49-F238E27FC236}">
                <a16:creationId xmlns:a16="http://schemas.microsoft.com/office/drawing/2014/main" id="{06B0C88B-6C89-C514-2D66-54DFF62445E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A948935-A46B-43E0-ACDF-2682CFDCDAF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54000"/>
            <a:ext cx="420528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98EB1ED-577A-F809-573A-20C461EC771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17650" y="1228725"/>
            <a:ext cx="7142163" cy="2760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technique</a:t>
            </a:r>
            <a:r>
              <a:rPr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its neighborhood with every other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internetwork.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three</a:t>
            </a:r>
            <a:r>
              <a:rPr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keys</a:t>
            </a:r>
            <a:r>
              <a:rPr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understand</a:t>
            </a:r>
            <a:r>
              <a:rPr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Link State Routing algorithm:</a:t>
            </a:r>
          </a:p>
          <a:p>
            <a:pPr eaLnBrk="0" fontAlgn="auto" hangingPunct="0">
              <a:lnSpc>
                <a:spcPts val="2013"/>
              </a:lnSpc>
              <a:spcBef>
                <a:spcPts val="121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  <a:r>
              <a:rPr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b="1"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spc="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neighborhood:</a:t>
            </a:r>
            <a:r>
              <a:rPr b="1" spc="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Instead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table,</a:t>
            </a:r>
          </a:p>
          <a:p>
            <a:pPr eaLnBrk="0" fontAlgn="auto" hangingPunct="0">
              <a:lnSpc>
                <a:spcPts val="1993"/>
              </a:lnSpc>
              <a:spcBef>
                <a:spcPts val="124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  <a:r>
              <a:rPr spc="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pc="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identities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pc="5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cost</a:t>
            </a:r>
            <a:r>
              <a:rPr spc="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directly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9536CD5-E112-4F3C-C8C4-A8230351E1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7650" y="4105275"/>
            <a:ext cx="7142163" cy="1939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Flooding:</a:t>
            </a:r>
            <a:r>
              <a:rPr b="1" spc="1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1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2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pc="1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internetwork</a:t>
            </a:r>
            <a:r>
              <a:rPr spc="5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except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  <a:r>
              <a:rPr spc="5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  <a:r>
              <a:rPr spc="5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known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receives</a:t>
            </a:r>
            <a:r>
              <a:rPr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copies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Finally,</a:t>
            </a:r>
            <a:r>
              <a:rPr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every router receives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copy of the same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information.</a:t>
            </a:r>
          </a:p>
          <a:p>
            <a:pPr eaLnBrk="0" fontAlgn="auto" hangingPunct="0">
              <a:lnSpc>
                <a:spcPts val="2010"/>
              </a:lnSpc>
              <a:spcBef>
                <a:spcPts val="1273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sharing:</a:t>
            </a:r>
            <a:r>
              <a:rPr b="1"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16BC31E-BF4D-FA6C-F9A7-8B5E2E92955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7650" y="6165850"/>
            <a:ext cx="4573588" cy="290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 when the change occurs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information.</a:t>
            </a:r>
          </a:p>
        </p:txBody>
      </p:sp>
      <p:sp>
        <p:nvSpPr>
          <p:cNvPr id="145415" name="object 8">
            <a:extLst>
              <a:ext uri="{FF2B5EF4-FFF2-40B4-BE49-F238E27FC236}">
                <a16:creationId xmlns:a16="http://schemas.microsoft.com/office/drawing/2014/main" id="{D1D7EE25-1D7A-5CA0-0D51-E1C4F94551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142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bject 1">
            <a:extLst>
              <a:ext uri="{FF2B5EF4-FFF2-40B4-BE49-F238E27FC236}">
                <a16:creationId xmlns:a16="http://schemas.microsoft.com/office/drawing/2014/main" id="{120F0EFC-1D2D-86D0-9599-571C44D0F9F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6435" name="object 3">
            <a:extLst>
              <a:ext uri="{FF2B5EF4-FFF2-40B4-BE49-F238E27FC236}">
                <a16:creationId xmlns:a16="http://schemas.microsoft.com/office/drawing/2014/main" id="{0A4EABEF-AFD2-6308-D80B-60E4452C499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1802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Link state Routing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routing is the second family of routing protocols.</a:t>
            </a:r>
          </a:p>
        </p:txBody>
      </p:sp>
      <p:sp>
        <p:nvSpPr>
          <p:cNvPr id="146436" name="object 4">
            <a:extLst>
              <a:ext uri="{FF2B5EF4-FFF2-40B4-BE49-F238E27FC236}">
                <a16:creationId xmlns:a16="http://schemas.microsoft.com/office/drawing/2014/main" id="{0511DEA2-C700-B440-7A32-B5C2F54BB4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0288"/>
            <a:ext cx="7386638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distance vector routers use a distributed algorithm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their routing tables, link-state routing uses link-state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to exchange messages that allow each router to learn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entire network topology.</a:t>
            </a:r>
          </a:p>
          <a:p>
            <a:pPr eaLnBrk="1" hangingPunct="1">
              <a:lnSpc>
                <a:spcPts val="2425"/>
              </a:lnSpc>
              <a:spcBef>
                <a:spcPts val="275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learned topology, each router is then able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its routing table by using a shortest path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computation.</a:t>
            </a:r>
          </a:p>
        </p:txBody>
      </p:sp>
      <p:sp>
        <p:nvSpPr>
          <p:cNvPr id="146437" name="object 5">
            <a:extLst>
              <a:ext uri="{FF2B5EF4-FFF2-40B4-BE49-F238E27FC236}">
                <a16:creationId xmlns:a16="http://schemas.microsoft.com/office/drawing/2014/main" id="{3938D6B4-0166-209C-8B7E-94FDB8ADEB6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60700"/>
            <a:ext cx="5267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link state routing protocols –</a:t>
            </a:r>
          </a:p>
        </p:txBody>
      </p:sp>
      <p:sp>
        <p:nvSpPr>
          <p:cNvPr id="146438" name="object 6">
            <a:extLst>
              <a:ext uri="{FF2B5EF4-FFF2-40B4-BE49-F238E27FC236}">
                <a16:creationId xmlns:a16="http://schemas.microsoft.com/office/drawing/2014/main" id="{729DDF39-F932-3AF7-9D88-BB3E2541D26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051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packet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small packet that contains routing</a:t>
            </a:r>
          </a:p>
        </p:txBody>
      </p:sp>
      <p:sp>
        <p:nvSpPr>
          <p:cNvPr id="146439" name="object 7">
            <a:extLst>
              <a:ext uri="{FF2B5EF4-FFF2-40B4-BE49-F238E27FC236}">
                <a16:creationId xmlns:a16="http://schemas.microsoft.com/office/drawing/2014/main" id="{216FB55A-F153-F20E-9808-303BE004054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673475"/>
            <a:ext cx="15398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</p:txBody>
      </p:sp>
      <p:sp>
        <p:nvSpPr>
          <p:cNvPr id="146440" name="object 8">
            <a:extLst>
              <a:ext uri="{FF2B5EF4-FFF2-40B4-BE49-F238E27FC236}">
                <a16:creationId xmlns:a16="http://schemas.microsoft.com/office/drawing/2014/main" id="{56E009CC-8936-A6AD-8A6A-BE408AD8946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01796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database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information gathered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98E4E92-772E-BFD8-8D98-DF750745098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86250"/>
            <a:ext cx="26511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 state packet.</a:t>
            </a:r>
          </a:p>
        </p:txBody>
      </p:sp>
      <p:sp>
        <p:nvSpPr>
          <p:cNvPr id="146442" name="object 10">
            <a:extLst>
              <a:ext uri="{FF2B5EF4-FFF2-40B4-BE49-F238E27FC236}">
                <a16:creationId xmlns:a16="http://schemas.microsoft.com/office/drawing/2014/main" id="{6B566129-A3A8-DEDC-A0BF-72A32BC876D8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30738"/>
            <a:ext cx="7400925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first algorithm (Dijkstra algorithm)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performed on the database results into shortest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</p:txBody>
      </p:sp>
      <p:sp>
        <p:nvSpPr>
          <p:cNvPr id="146443" name="object 11">
            <a:extLst>
              <a:ext uri="{FF2B5EF4-FFF2-40B4-BE49-F238E27FC236}">
                <a16:creationId xmlns:a16="http://schemas.microsoft.com/office/drawing/2014/main" id="{C12608DE-C639-84BC-1D0D-081611B4B820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511800"/>
            <a:ext cx="6410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known paths and interfaces.</a:t>
            </a:r>
          </a:p>
        </p:txBody>
      </p:sp>
      <p:sp>
        <p:nvSpPr>
          <p:cNvPr id="146444" name="object 13">
            <a:extLst>
              <a:ext uri="{FF2B5EF4-FFF2-40B4-BE49-F238E27FC236}">
                <a16:creationId xmlns:a16="http://schemas.microsoft.com/office/drawing/2014/main" id="{13085600-FC28-0BDC-A635-0104F90DBA5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143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object 1">
            <a:extLst>
              <a:ext uri="{FF2B5EF4-FFF2-40B4-BE49-F238E27FC236}">
                <a16:creationId xmlns:a16="http://schemas.microsoft.com/office/drawing/2014/main" id="{20A76219-03C7-5161-7A14-10CC420298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E8FFAB4-AE7B-483E-6183-F2378D0658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3878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Working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Principle</a:t>
            </a:r>
          </a:p>
        </p:txBody>
      </p:sp>
      <p:sp>
        <p:nvSpPr>
          <p:cNvPr id="147460" name="object 4">
            <a:extLst>
              <a:ext uri="{FF2B5EF4-FFF2-40B4-BE49-F238E27FC236}">
                <a16:creationId xmlns:a16="http://schemas.microsoft.com/office/drawing/2014/main" id="{6F7D4B91-9056-0799-7E69-0E64F213965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4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Discover its neighbors and learn their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5D9C62D-B6D9-9E7A-2011-175395AF816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6750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addresses.</a:t>
            </a:r>
          </a:p>
        </p:txBody>
      </p:sp>
      <p:sp>
        <p:nvSpPr>
          <p:cNvPr id="147462" name="object 6">
            <a:extLst>
              <a:ext uri="{FF2B5EF4-FFF2-40B4-BE49-F238E27FC236}">
                <a16:creationId xmlns:a16="http://schemas.microsoft.com/office/drawing/2014/main" id="{D35F6578-2B07-602C-6AAC-3AF937C9D1C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Measure the delay or cost to each of</a:t>
            </a:r>
          </a:p>
        </p:txBody>
      </p:sp>
      <p:sp>
        <p:nvSpPr>
          <p:cNvPr id="147463" name="object 7">
            <a:extLst>
              <a:ext uri="{FF2B5EF4-FFF2-40B4-BE49-F238E27FC236}">
                <a16:creationId xmlns:a16="http://schemas.microsoft.com/office/drawing/2014/main" id="{C4EAB01B-6C5C-F233-F350-2A12B958691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059113"/>
            <a:ext cx="279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neighbours.</a:t>
            </a:r>
          </a:p>
        </p:txBody>
      </p:sp>
      <p:sp>
        <p:nvSpPr>
          <p:cNvPr id="147464" name="object 8">
            <a:extLst>
              <a:ext uri="{FF2B5EF4-FFF2-40B4-BE49-F238E27FC236}">
                <a16:creationId xmlns:a16="http://schemas.microsoft.com/office/drawing/2014/main" id="{9D482936-F3BC-7A04-B6AF-F9E8F439EBE3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73390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Construct a packet telling all it has just</a:t>
            </a:r>
          </a:p>
        </p:txBody>
      </p:sp>
      <p:sp>
        <p:nvSpPr>
          <p:cNvPr id="147465" name="object 9">
            <a:extLst>
              <a:ext uri="{FF2B5EF4-FFF2-40B4-BE49-F238E27FC236}">
                <a16:creationId xmlns:a16="http://schemas.microsoft.com/office/drawing/2014/main" id="{725C4D37-1847-BF83-B4E0-B558AE414EA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622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learned.</a:t>
            </a:r>
          </a:p>
        </p:txBody>
      </p:sp>
      <p:sp>
        <p:nvSpPr>
          <p:cNvPr id="147466" name="object 10">
            <a:extLst>
              <a:ext uri="{FF2B5EF4-FFF2-40B4-BE49-F238E27FC236}">
                <a16:creationId xmlns:a16="http://schemas.microsoft.com/office/drawing/2014/main" id="{A0980B8D-EB98-0CAE-CDAC-FC404C0EBEC2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75188"/>
            <a:ext cx="68199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this packet to all other routers</a:t>
            </a:r>
          </a:p>
        </p:txBody>
      </p:sp>
      <p:sp>
        <p:nvSpPr>
          <p:cNvPr id="147467" name="object 11">
            <a:extLst>
              <a:ext uri="{FF2B5EF4-FFF2-40B4-BE49-F238E27FC236}">
                <a16:creationId xmlns:a16="http://schemas.microsoft.com/office/drawing/2014/main" id="{99ED6A3E-096A-ECF1-0C82-3729F4965AB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5164138"/>
            <a:ext cx="8318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</a:p>
        </p:txBody>
      </p:sp>
      <p:sp>
        <p:nvSpPr>
          <p:cNvPr id="147468" name="object 12">
            <a:extLst>
              <a:ext uri="{FF2B5EF4-FFF2-40B4-BE49-F238E27FC236}">
                <a16:creationId xmlns:a16="http://schemas.microsoft.com/office/drawing/2014/main" id="{1367396A-DB61-6AAE-8F28-5FFC3EB1974C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727700"/>
            <a:ext cx="677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Compute the shortest path to every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1839106-1D2D-6562-7C16-44EA83C3765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215063"/>
            <a:ext cx="2339975" cy="4937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other 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147470" name="object 15">
            <a:extLst>
              <a:ext uri="{FF2B5EF4-FFF2-40B4-BE49-F238E27FC236}">
                <a16:creationId xmlns:a16="http://schemas.microsoft.com/office/drawing/2014/main" id="{12588D51-2843-5727-40E6-761D66DB4665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144</a:t>
            </a: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bject 1">
            <a:extLst>
              <a:ext uri="{FF2B5EF4-FFF2-40B4-BE49-F238E27FC236}">
                <a16:creationId xmlns:a16="http://schemas.microsoft.com/office/drawing/2014/main" id="{8E6D5BC8-15EF-38A1-39C7-A247CFA6E0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F8F0DB-39FE-872B-89E0-F9347DF7029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646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1 Information</a:t>
            </a:r>
            <a:r>
              <a:rPr sz="43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Sharing</a:t>
            </a:r>
          </a:p>
        </p:txBody>
      </p:sp>
      <p:sp>
        <p:nvSpPr>
          <p:cNvPr id="148484" name="object 4">
            <a:extLst>
              <a:ext uri="{FF2B5EF4-FFF2-40B4-BE49-F238E27FC236}">
                <a16:creationId xmlns:a16="http://schemas.microsoft.com/office/drawing/2014/main" id="{6A4B04C6-BEE4-EFAF-851F-4F3B21ADA83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681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first step in link state routing is</a:t>
            </a:r>
          </a:p>
        </p:txBody>
      </p:sp>
      <p:sp>
        <p:nvSpPr>
          <p:cNvPr id="148485" name="object 5">
            <a:extLst>
              <a:ext uri="{FF2B5EF4-FFF2-40B4-BE49-F238E27FC236}">
                <a16:creationId xmlns:a16="http://schemas.microsoft.com/office/drawing/2014/main" id="{6E1FA01F-21AD-70CD-859C-7272E4785CE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371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sharing.</a:t>
            </a:r>
          </a:p>
        </p:txBody>
      </p:sp>
      <p:sp>
        <p:nvSpPr>
          <p:cNvPr id="148486" name="object 6">
            <a:extLst>
              <a:ext uri="{FF2B5EF4-FFF2-40B4-BE49-F238E27FC236}">
                <a16:creationId xmlns:a16="http://schemas.microsoft.com/office/drawing/2014/main" id="{0A54332F-296F-58FF-055F-EB2B3EAAEE3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15645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router sends its knowledge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its neighborhood to every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internetwork.</a:t>
            </a:r>
          </a:p>
        </p:txBody>
      </p:sp>
      <p:sp>
        <p:nvSpPr>
          <p:cNvPr id="148487" name="object 8">
            <a:extLst>
              <a:ext uri="{FF2B5EF4-FFF2-40B4-BE49-F238E27FC236}">
                <a16:creationId xmlns:a16="http://schemas.microsoft.com/office/drawing/2014/main" id="{FA2C3B73-0223-3FFA-FA5D-E6C04FC5F59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145</a:t>
            </a: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object 1">
            <a:extLst>
              <a:ext uri="{FF2B5EF4-FFF2-40B4-BE49-F238E27FC236}">
                <a16:creationId xmlns:a16="http://schemas.microsoft.com/office/drawing/2014/main" id="{276E80B4-C8A0-D1A7-CF1D-9297A93B5EA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C23773-7D93-445D-2EE7-CA566266A02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249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2 Measuring</a:t>
            </a:r>
            <a:r>
              <a:rPr sz="43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49508" name="object 4">
            <a:extLst>
              <a:ext uri="{FF2B5EF4-FFF2-40B4-BE49-F238E27FC236}">
                <a16:creationId xmlns:a16="http://schemas.microsoft.com/office/drawing/2014/main" id="{147F4EEA-3E0D-D28F-5E23-DB66A1EB893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882650"/>
            <a:ext cx="12747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Cost</a:t>
            </a:r>
          </a:p>
        </p:txBody>
      </p:sp>
      <p:sp>
        <p:nvSpPr>
          <p:cNvPr id="149509" name="object 5">
            <a:extLst>
              <a:ext uri="{FF2B5EF4-FFF2-40B4-BE49-F238E27FC236}">
                <a16:creationId xmlns:a16="http://schemas.microsoft.com/office/drawing/2014/main" id="{6E854CF1-1992-68F5-8042-D972A650BFB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439863"/>
            <a:ext cx="687387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Both distance vector and link state routing are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lowest cost algorithms.</a:t>
            </a:r>
          </a:p>
        </p:txBody>
      </p:sp>
      <p:sp>
        <p:nvSpPr>
          <p:cNvPr id="149510" name="object 6">
            <a:extLst>
              <a:ext uri="{FF2B5EF4-FFF2-40B4-BE49-F238E27FC236}">
                <a16:creationId xmlns:a16="http://schemas.microsoft.com/office/drawing/2014/main" id="{D53B6AFE-246A-E5E3-8715-DBF387D8415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25663"/>
            <a:ext cx="66135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distance vector routing, cost refers to hop</a:t>
            </a:r>
          </a:p>
        </p:txBody>
      </p:sp>
      <p:sp>
        <p:nvSpPr>
          <p:cNvPr id="149511" name="object 7">
            <a:extLst>
              <a:ext uri="{FF2B5EF4-FFF2-40B4-BE49-F238E27FC236}">
                <a16:creationId xmlns:a16="http://schemas.microsoft.com/office/drawing/2014/main" id="{6C003AA6-8B30-3579-7CA4-B4BD074215A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430463"/>
            <a:ext cx="101600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count.</a:t>
            </a:r>
          </a:p>
        </p:txBody>
      </p:sp>
      <p:sp>
        <p:nvSpPr>
          <p:cNvPr id="149512" name="object 8">
            <a:extLst>
              <a:ext uri="{FF2B5EF4-FFF2-40B4-BE49-F238E27FC236}">
                <a16:creationId xmlns:a16="http://schemas.microsoft.com/office/drawing/2014/main" id="{0B339B7E-45FC-574F-7747-1ADF32BA24C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811463"/>
            <a:ext cx="678656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link state routing, cost is a weighted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based on a variety of factors such as security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levels, traffic or the state of the link.</a:t>
            </a:r>
          </a:p>
        </p:txBody>
      </p:sp>
      <p:sp>
        <p:nvSpPr>
          <p:cNvPr id="149513" name="object 9">
            <a:extLst>
              <a:ext uri="{FF2B5EF4-FFF2-40B4-BE49-F238E27FC236}">
                <a16:creationId xmlns:a16="http://schemas.microsoft.com/office/drawing/2014/main" id="{17A4F9D3-BC6C-8551-DCDB-8FBA2B68D2F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802063"/>
            <a:ext cx="69151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 cost from router A to network 1, therefore,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F5D741C-AC86-DDDC-0332-8300D2A85AD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106863"/>
            <a:ext cx="7069138" cy="696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might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 different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cost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-1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500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network</a:t>
            </a:r>
          </a:p>
          <a:p>
            <a:pPr eaLnBrk="0" fontAlgn="auto" hangingPunct="0">
              <a:lnSpc>
                <a:spcPts val="2400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</a:p>
        </p:txBody>
      </p:sp>
      <p:sp>
        <p:nvSpPr>
          <p:cNvPr id="149515" name="object 11">
            <a:extLst>
              <a:ext uri="{FF2B5EF4-FFF2-40B4-BE49-F238E27FC236}">
                <a16:creationId xmlns:a16="http://schemas.microsoft.com/office/drawing/2014/main" id="{FA52350A-6BDF-37F6-B245-2FE740748BC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92663"/>
            <a:ext cx="68564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Cost is applied only by routers and not by any</a:t>
            </a:r>
          </a:p>
        </p:txBody>
      </p:sp>
      <p:sp>
        <p:nvSpPr>
          <p:cNvPr id="149516" name="object 12">
            <a:extLst>
              <a:ext uri="{FF2B5EF4-FFF2-40B4-BE49-F238E27FC236}">
                <a16:creationId xmlns:a16="http://schemas.microsoft.com/office/drawing/2014/main" id="{3B7AD980-0820-2DBD-538C-265D9E33968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097463"/>
            <a:ext cx="4052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other stations on a network.</a:t>
            </a:r>
          </a:p>
        </p:txBody>
      </p:sp>
      <p:sp>
        <p:nvSpPr>
          <p:cNvPr id="149517" name="object 13">
            <a:extLst>
              <a:ext uri="{FF2B5EF4-FFF2-40B4-BE49-F238E27FC236}">
                <a16:creationId xmlns:a16="http://schemas.microsoft.com/office/drawing/2014/main" id="{1453D1A6-B373-1EDC-EECA-4D21E388A723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480050"/>
            <a:ext cx="70850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determining a route, the cost of a hop is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applied to each packet as it leaves a router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enters a network.</a:t>
            </a:r>
          </a:p>
        </p:txBody>
      </p:sp>
      <p:sp>
        <p:nvSpPr>
          <p:cNvPr id="149518" name="object 15">
            <a:extLst>
              <a:ext uri="{FF2B5EF4-FFF2-40B4-BE49-F238E27FC236}">
                <a16:creationId xmlns:a16="http://schemas.microsoft.com/office/drawing/2014/main" id="{BA83E208-5539-4593-E550-A013F40E806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146</a:t>
            </a:r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bject 1">
            <a:extLst>
              <a:ext uri="{FF2B5EF4-FFF2-40B4-BE49-F238E27FC236}">
                <a16:creationId xmlns:a16="http://schemas.microsoft.com/office/drawing/2014/main" id="{28744D36-7573-D2C4-76B3-EA2179E2887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E914C53-D513-768F-46A5-59A492933C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769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Cost in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150532" name="object 5">
            <a:extLst>
              <a:ext uri="{FF2B5EF4-FFF2-40B4-BE49-F238E27FC236}">
                <a16:creationId xmlns:a16="http://schemas.microsoft.com/office/drawing/2014/main" id="{50B56D60-6DF1-C190-4357-C4E8C0F3559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147</a:t>
            </a: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bject 1">
            <a:extLst>
              <a:ext uri="{FF2B5EF4-FFF2-40B4-BE49-F238E27FC236}">
                <a16:creationId xmlns:a16="http://schemas.microsoft.com/office/drawing/2014/main" id="{38E20191-4550-98E7-0D5A-47FA9B0F1A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A9E720E-0DB2-D1BC-1F13-39115061F6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2388"/>
            <a:ext cx="61245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3 Building</a:t>
            </a:r>
            <a:r>
              <a:rPr sz="43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</a:p>
          <a:p>
            <a:pPr eaLnBrk="0" fontAlgn="auto" hangingPunct="0">
              <a:lnSpc>
                <a:spcPts val="4802"/>
              </a:lnSpc>
              <a:spcBef>
                <a:spcPts val="358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51556" name="object 4">
            <a:extLst>
              <a:ext uri="{FF2B5EF4-FFF2-40B4-BE49-F238E27FC236}">
                <a16:creationId xmlns:a16="http://schemas.microsoft.com/office/drawing/2014/main" id="{6271E26A-73D7-0A2B-7CD4-657CC308753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58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router floods the network with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about its neighbourhood, 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said to be advertising.</a:t>
            </a:r>
          </a:p>
        </p:txBody>
      </p:sp>
      <p:sp>
        <p:nvSpPr>
          <p:cNvPr id="151557" name="object 5">
            <a:extLst>
              <a:ext uri="{FF2B5EF4-FFF2-40B4-BE49-F238E27FC236}">
                <a16:creationId xmlns:a16="http://schemas.microsoft.com/office/drawing/2014/main" id="{9F1EC625-B47B-75B0-CADB-DBBA018C0DA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86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 link state routing, a small packet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containing routing information sent by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router to all other routers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3CE5B58-40AD-4827-CEEC-83EF28B2AFF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522788"/>
            <a:ext cx="67849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referred</a:t>
            </a:r>
            <a:r>
              <a:rPr sz="3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Link-State</a:t>
            </a:r>
            <a:r>
              <a:rPr sz="3200" b="1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Packet(LSP).</a:t>
            </a:r>
          </a:p>
        </p:txBody>
      </p:sp>
      <p:sp>
        <p:nvSpPr>
          <p:cNvPr id="151559" name="object 8">
            <a:extLst>
              <a:ext uri="{FF2B5EF4-FFF2-40B4-BE49-F238E27FC236}">
                <a16:creationId xmlns:a16="http://schemas.microsoft.com/office/drawing/2014/main" id="{7E85C5B6-039F-2B92-3E02-666F19AF345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148</a:t>
            </a:r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object 1">
            <a:extLst>
              <a:ext uri="{FF2B5EF4-FFF2-40B4-BE49-F238E27FC236}">
                <a16:creationId xmlns:a16="http://schemas.microsoft.com/office/drawing/2014/main" id="{3AAFCC49-6FFA-1F24-A3C1-591FD4DFD7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CA5DE97-EC8D-24C9-DDC4-0951B9F7D2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2580" name="object 4">
            <a:extLst>
              <a:ext uri="{FF2B5EF4-FFF2-40B4-BE49-F238E27FC236}">
                <a16:creationId xmlns:a16="http://schemas.microsoft.com/office/drawing/2014/main" id="{5EF59E0C-8ACF-7C90-9E30-3A75B23FD4D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532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0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Link- State Packet contains 4 fields</a:t>
            </a:r>
          </a:p>
          <a:p>
            <a:pPr eaLnBrk="1" hangingPunct="1">
              <a:lnSpc>
                <a:spcPts val="3113"/>
              </a:lnSpc>
              <a:spcBef>
                <a:spcPts val="88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advertiser</a:t>
            </a:r>
          </a:p>
        </p:txBody>
      </p:sp>
      <p:sp>
        <p:nvSpPr>
          <p:cNvPr id="152581" name="object 5">
            <a:extLst>
              <a:ext uri="{FF2B5EF4-FFF2-40B4-BE49-F238E27FC236}">
                <a16:creationId xmlns:a16="http://schemas.microsoft.com/office/drawing/2014/main" id="{34F5638A-C226-DA0C-119B-84FD9F99652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0400" y="2586038"/>
            <a:ext cx="56943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destination network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cost</a:t>
            </a:r>
          </a:p>
        </p:txBody>
      </p:sp>
      <p:sp>
        <p:nvSpPr>
          <p:cNvPr id="152582" name="object 6">
            <a:extLst>
              <a:ext uri="{FF2B5EF4-FFF2-40B4-BE49-F238E27FC236}">
                <a16:creationId xmlns:a16="http://schemas.microsoft.com/office/drawing/2014/main" id="{3AE39485-9782-E639-3299-5FA228425F1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590925"/>
            <a:ext cx="50450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neighbor router</a:t>
            </a:r>
          </a:p>
        </p:txBody>
      </p:sp>
      <p:sp>
        <p:nvSpPr>
          <p:cNvPr id="152583" name="object 8">
            <a:extLst>
              <a:ext uri="{FF2B5EF4-FFF2-40B4-BE49-F238E27FC236}">
                <a16:creationId xmlns:a16="http://schemas.microsoft.com/office/drawing/2014/main" id="{0BBA5970-B608-08EC-989A-C20D9B1EE95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149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object 1">
            <a:extLst>
              <a:ext uri="{FF2B5EF4-FFF2-40B4-BE49-F238E27FC236}">
                <a16:creationId xmlns:a16="http://schemas.microsoft.com/office/drawing/2014/main" id="{8ACEAB2B-105F-5034-78A3-65C801F1F0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6AB3AF6-770C-6275-2ED4-B7FD6A86DF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3604" name="object 5">
            <a:extLst>
              <a:ext uri="{FF2B5EF4-FFF2-40B4-BE49-F238E27FC236}">
                <a16:creationId xmlns:a16="http://schemas.microsoft.com/office/drawing/2014/main" id="{6ED3431F-7C1A-CCEC-05F9-59983506E48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150</a:t>
            </a:r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object 1">
            <a:extLst>
              <a:ext uri="{FF2B5EF4-FFF2-40B4-BE49-F238E27FC236}">
                <a16:creationId xmlns:a16="http://schemas.microsoft.com/office/drawing/2014/main" id="{FC99D7D6-DB14-4180-6FB7-18A16DC66F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4627" name="object 3">
            <a:extLst>
              <a:ext uri="{FF2B5EF4-FFF2-40B4-BE49-F238E27FC236}">
                <a16:creationId xmlns:a16="http://schemas.microsoft.com/office/drawing/2014/main" id="{F39D7B15-9D3B-D6B7-E035-DA3B4031990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4628" name="object 5">
            <a:extLst>
              <a:ext uri="{FF2B5EF4-FFF2-40B4-BE49-F238E27FC236}">
                <a16:creationId xmlns:a16="http://schemas.microsoft.com/office/drawing/2014/main" id="{605DC193-5B2B-E853-B1AF-BFB2459BE23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151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1">
            <a:extLst>
              <a:ext uri="{FF2B5EF4-FFF2-40B4-BE49-F238E27FC236}">
                <a16:creationId xmlns:a16="http://schemas.microsoft.com/office/drawing/2014/main" id="{C31CEDE5-0FAA-B052-081A-1180FD3E39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3441EA-B135-BA2C-3860-416FD0F6183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6372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7412" name="object 4">
            <a:extLst>
              <a:ext uri="{FF2B5EF4-FFF2-40B4-BE49-F238E27FC236}">
                <a16:creationId xmlns:a16="http://schemas.microsoft.com/office/drawing/2014/main" id="{1FCCB2C2-FDCC-6259-83FA-CA5CEA51BA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5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don’t give packets in order, whereas Circuit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provides ordered delivery of packets because all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packets follow the same path.</a:t>
            </a:r>
          </a:p>
        </p:txBody>
      </p:sp>
      <p:sp>
        <p:nvSpPr>
          <p:cNvPr id="17413" name="object 5">
            <a:extLst>
              <a:ext uri="{FF2B5EF4-FFF2-40B4-BE49-F238E27FC236}">
                <a16:creationId xmlns:a16="http://schemas.microsoft.com/office/drawing/2014/main" id="{FBC6BF3D-2D1F-70E6-25B9-3FC5ED63E19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95751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packets are unordered, we need to provide sequence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679FA57-AA4E-354A-E30C-D7543900BD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92488"/>
            <a:ext cx="28511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numbers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each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packet.</a:t>
            </a:r>
          </a:p>
        </p:txBody>
      </p:sp>
      <p:sp>
        <p:nvSpPr>
          <p:cNvPr id="17415" name="object 7">
            <a:extLst>
              <a:ext uri="{FF2B5EF4-FFF2-40B4-BE49-F238E27FC236}">
                <a16:creationId xmlns:a16="http://schemas.microsoft.com/office/drawing/2014/main" id="{C88BE70E-ECC3-985A-5758-54135329259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052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is more at each node because of the facility to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25C8298-7F2A-38EA-C2DF-EC26E937B9F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341813"/>
            <a:ext cx="2505075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 multiple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path.</a:t>
            </a:r>
          </a:p>
        </p:txBody>
      </p:sp>
      <p:sp>
        <p:nvSpPr>
          <p:cNvPr id="17417" name="object 9">
            <a:extLst>
              <a:ext uri="{FF2B5EF4-FFF2-40B4-BE49-F238E27FC236}">
                <a16:creationId xmlns:a16="http://schemas.microsoft.com/office/drawing/2014/main" id="{4E06529B-F323-6456-528C-3A18C93FF9E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852988"/>
            <a:ext cx="59277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is more because of rerouting.</a:t>
            </a:r>
          </a:p>
        </p:txBody>
      </p:sp>
      <p:sp>
        <p:nvSpPr>
          <p:cNvPr id="17418" name="object 10">
            <a:extLst>
              <a:ext uri="{FF2B5EF4-FFF2-40B4-BE49-F238E27FC236}">
                <a16:creationId xmlns:a16="http://schemas.microsoft.com/office/drawing/2014/main" id="{6405AE7E-85DD-996A-0B46-92D2774B10D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365750"/>
            <a:ext cx="73882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is beneficial only for small messages, but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029B9A3-D8DA-7BCF-FC67-E878151F2EF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5800725"/>
            <a:ext cx="67818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bursty data (large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messages)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 is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better.</a:t>
            </a:r>
          </a:p>
        </p:txBody>
      </p:sp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object 1">
            <a:extLst>
              <a:ext uri="{FF2B5EF4-FFF2-40B4-BE49-F238E27FC236}">
                <a16:creationId xmlns:a16="http://schemas.microsoft.com/office/drawing/2014/main" id="{D6A798B3-9329-1EAD-0E09-69E2BC0B759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5651" name="object 3">
            <a:extLst>
              <a:ext uri="{FF2B5EF4-FFF2-40B4-BE49-F238E27FC236}">
                <a16:creationId xmlns:a16="http://schemas.microsoft.com/office/drawing/2014/main" id="{A0C2A3EE-D86C-3575-ABEA-8D6C471C811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5652" name="object 4">
            <a:extLst>
              <a:ext uri="{FF2B5EF4-FFF2-40B4-BE49-F238E27FC236}">
                <a16:creationId xmlns:a16="http://schemas.microsoft.com/office/drawing/2014/main" id="{25A44F9C-872C-9DDA-E6D3-B53362FC6DC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1613"/>
            <a:ext cx="73628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After creating LSP, every router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forwards it to each and every other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 – With the help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in the every LSP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packet, which is received by every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and it creates a common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database to all routers is referred as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Database.</a:t>
            </a:r>
          </a:p>
        </p:txBody>
      </p:sp>
      <p:sp>
        <p:nvSpPr>
          <p:cNvPr id="155653" name="object 5">
            <a:extLst>
              <a:ext uri="{FF2B5EF4-FFF2-40B4-BE49-F238E27FC236}">
                <a16:creationId xmlns:a16="http://schemas.microsoft.com/office/drawing/2014/main" id="{4083DCDF-7567-75CF-CDFC-C0A353E1F93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878513"/>
            <a:ext cx="69548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Every router stores this database on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disk, and uses it for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155654" name="object 7">
            <a:extLst>
              <a:ext uri="{FF2B5EF4-FFF2-40B4-BE49-F238E27FC236}">
                <a16:creationId xmlns:a16="http://schemas.microsoft.com/office/drawing/2014/main" id="{521EA4C3-250F-460A-597D-4BD7AA09809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152</a:t>
            </a:r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object 1">
            <a:extLst>
              <a:ext uri="{FF2B5EF4-FFF2-40B4-BE49-F238E27FC236}">
                <a16:creationId xmlns:a16="http://schemas.microsoft.com/office/drawing/2014/main" id="{E3CA226D-F0A5-6B36-16AE-2C9F92E4D9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10536B-989C-A275-DDA6-4A52374531E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555625"/>
            <a:ext cx="50673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Database</a:t>
            </a:r>
          </a:p>
        </p:txBody>
      </p:sp>
      <p:sp>
        <p:nvSpPr>
          <p:cNvPr id="156676" name="object 5">
            <a:extLst>
              <a:ext uri="{FF2B5EF4-FFF2-40B4-BE49-F238E27FC236}">
                <a16:creationId xmlns:a16="http://schemas.microsoft.com/office/drawing/2014/main" id="{E9D6B18B-54B2-20EF-9687-D0FCE4DAFCC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153</a:t>
            </a: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object 1">
            <a:extLst>
              <a:ext uri="{FF2B5EF4-FFF2-40B4-BE49-F238E27FC236}">
                <a16:creationId xmlns:a16="http://schemas.microsoft.com/office/drawing/2014/main" id="{CC87C4BF-792D-55C3-179B-A087E9D727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7699" name="object 3">
            <a:extLst>
              <a:ext uri="{FF2B5EF4-FFF2-40B4-BE49-F238E27FC236}">
                <a16:creationId xmlns:a16="http://schemas.microsoft.com/office/drawing/2014/main" id="{302C948B-DB86-68BB-BD95-E4B5ECC240A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42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Step 5: Computing shortest path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tree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Once the link state database has been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created, each router applies an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92E7F3-72D8-6B7C-5BE7-758758119C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495550"/>
            <a:ext cx="7099300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called Dijkstra</a:t>
            </a:r>
            <a:r>
              <a:rPr sz="32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to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it,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calculate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routing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table.</a:t>
            </a:r>
          </a:p>
        </p:txBody>
      </p:sp>
      <p:sp>
        <p:nvSpPr>
          <p:cNvPr id="157701" name="object 6">
            <a:extLst>
              <a:ext uri="{FF2B5EF4-FFF2-40B4-BE49-F238E27FC236}">
                <a16:creationId xmlns:a16="http://schemas.microsoft.com/office/drawing/2014/main" id="{474CC25D-C2CA-FD84-2CE4-0034FCDF2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154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object 1">
            <a:extLst>
              <a:ext uri="{FF2B5EF4-FFF2-40B4-BE49-F238E27FC236}">
                <a16:creationId xmlns:a16="http://schemas.microsoft.com/office/drawing/2014/main" id="{04520551-B543-6843-13CC-2BE3FB884D1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0C9D07-1414-41EB-35F3-1143BB9117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927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Routing</a:t>
            </a:r>
          </a:p>
        </p:txBody>
      </p:sp>
      <p:sp>
        <p:nvSpPr>
          <p:cNvPr id="158724" name="object 4">
            <a:extLst>
              <a:ext uri="{FF2B5EF4-FFF2-40B4-BE49-F238E27FC236}">
                <a16:creationId xmlns:a16="http://schemas.microsoft.com/office/drawing/2014/main" id="{74A3EB4F-2361-189D-FD15-1219594B016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346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2 algorithms for computing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shorstest path between two nodes of 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graph are known.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8C457B-31FA-F76F-8885-621497D2CD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40909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Dijkstra’s algorithm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F720F2D-1356-0608-F18A-F4A94DFE9D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48863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Bellman-Ford</a:t>
            </a:r>
            <a:r>
              <a:rPr sz="32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58727" name="object 8">
            <a:extLst>
              <a:ext uri="{FF2B5EF4-FFF2-40B4-BE49-F238E27FC236}">
                <a16:creationId xmlns:a16="http://schemas.microsoft.com/office/drawing/2014/main" id="{1EE4F9AF-E28C-44E5-9867-EE44B8FFDFD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155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object 1">
            <a:extLst>
              <a:ext uri="{FF2B5EF4-FFF2-40B4-BE49-F238E27FC236}">
                <a16:creationId xmlns:a16="http://schemas.microsoft.com/office/drawing/2014/main" id="{57D60EEC-6A23-7017-B231-6EFF9A8F862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9747" name="object 3">
            <a:extLst>
              <a:ext uri="{FF2B5EF4-FFF2-40B4-BE49-F238E27FC236}">
                <a16:creationId xmlns:a16="http://schemas.microsoft.com/office/drawing/2014/main" id="{8589C512-1A34-1FBE-2636-E24BC70EDFF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39700"/>
            <a:ext cx="746918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Calculation of Shortest Path</a:t>
            </a:r>
          </a:p>
          <a:p>
            <a:pPr eaLnBrk="1" hangingPunct="1">
              <a:lnSpc>
                <a:spcPts val="2763"/>
              </a:lnSpc>
              <a:spcBef>
                <a:spcPts val="438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shortest path, each node need to run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famous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 algorithm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famous algorithm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following steps: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Step-1: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is taken and chosen as a root node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tree, this creates the tree with a single node,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set the total cost of each node to some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information in Link State Database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Step-2: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the node selects one node, among all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not in the tree like structure, which is nearest to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root, and adds this to the tree.The shape of the tree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 changed .</a:t>
            </a:r>
          </a:p>
        </p:txBody>
      </p:sp>
      <p:sp>
        <p:nvSpPr>
          <p:cNvPr id="159748" name="object 4">
            <a:extLst>
              <a:ext uri="{FF2B5EF4-FFF2-40B4-BE49-F238E27FC236}">
                <a16:creationId xmlns:a16="http://schemas.microsoft.com/office/drawing/2014/main" id="{37691B0C-E9C1-1260-265B-C4097CCCC5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37050"/>
            <a:ext cx="738505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Step-3: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this node is added to the tree, the cost of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nodes not in the tree needs to be updated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paths may have been changed.</a:t>
            </a:r>
          </a:p>
        </p:txBody>
      </p:sp>
      <p:sp>
        <p:nvSpPr>
          <p:cNvPr id="159749" name="object 5">
            <a:extLst>
              <a:ext uri="{FF2B5EF4-FFF2-40B4-BE49-F238E27FC236}">
                <a16:creationId xmlns:a16="http://schemas.microsoft.com/office/drawing/2014/main" id="{72FB96D4-137E-CA7A-E45D-B20CB024996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2900" y="6022975"/>
            <a:ext cx="73834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Step-4: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repeats the Step 2. and Step 3. until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75C79CD-A60F-0D54-050B-8575BE44323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634038"/>
            <a:ext cx="44164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5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are</a:t>
            </a:r>
            <a:r>
              <a:rPr sz="25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</a:t>
            </a:r>
            <a:r>
              <a:rPr sz="25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tree</a:t>
            </a:r>
          </a:p>
        </p:txBody>
      </p:sp>
      <p:sp>
        <p:nvSpPr>
          <p:cNvPr id="159751" name="object 8">
            <a:extLst>
              <a:ext uri="{FF2B5EF4-FFF2-40B4-BE49-F238E27FC236}">
                <a16:creationId xmlns:a16="http://schemas.microsoft.com/office/drawing/2014/main" id="{1568400E-0D79-6D9B-823C-333E30F19A0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156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object 1">
            <a:extLst>
              <a:ext uri="{FF2B5EF4-FFF2-40B4-BE49-F238E27FC236}">
                <a16:creationId xmlns:a16="http://schemas.microsoft.com/office/drawing/2014/main" id="{AD5AAC84-2CE3-A1F3-F5DD-42794DE1E9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0771" name="object 3">
            <a:extLst>
              <a:ext uri="{FF2B5EF4-FFF2-40B4-BE49-F238E27FC236}">
                <a16:creationId xmlns:a16="http://schemas.microsoft.com/office/drawing/2014/main" id="{482809E5-92CC-E2B3-E4CD-E1483DCE07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274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60772" name="object 5">
            <a:extLst>
              <a:ext uri="{FF2B5EF4-FFF2-40B4-BE49-F238E27FC236}">
                <a16:creationId xmlns:a16="http://schemas.microsoft.com/office/drawing/2014/main" id="{C508182B-AFA5-C4FD-FE91-C8D64C61D58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157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object 1">
            <a:extLst>
              <a:ext uri="{FF2B5EF4-FFF2-40B4-BE49-F238E27FC236}">
                <a16:creationId xmlns:a16="http://schemas.microsoft.com/office/drawing/2014/main" id="{DE90DC43-A5DB-9A59-6C93-8862E673FAE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795" name="object 4">
            <a:extLst>
              <a:ext uri="{FF2B5EF4-FFF2-40B4-BE49-F238E27FC236}">
                <a16:creationId xmlns:a16="http://schemas.microsoft.com/office/drawing/2014/main" id="{44CD8F54-0308-012F-DF24-398E5AF6CFA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158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object 1">
            <a:extLst>
              <a:ext uri="{FF2B5EF4-FFF2-40B4-BE49-F238E27FC236}">
                <a16:creationId xmlns:a16="http://schemas.microsoft.com/office/drawing/2014/main" id="{E04A6FC1-5628-9E9D-979B-201DE39361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2819" name="object 4">
            <a:extLst>
              <a:ext uri="{FF2B5EF4-FFF2-40B4-BE49-F238E27FC236}">
                <a16:creationId xmlns:a16="http://schemas.microsoft.com/office/drawing/2014/main" id="{59161ABE-6B8A-8091-2D4A-7EFB9CBCB6F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159</a:t>
            </a: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object 1">
            <a:extLst>
              <a:ext uri="{FF2B5EF4-FFF2-40B4-BE49-F238E27FC236}">
                <a16:creationId xmlns:a16="http://schemas.microsoft.com/office/drawing/2014/main" id="{AC80B7EF-981D-FE81-53F0-8E83A468E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43" name="object 4">
            <a:extLst>
              <a:ext uri="{FF2B5EF4-FFF2-40B4-BE49-F238E27FC236}">
                <a16:creationId xmlns:a16="http://schemas.microsoft.com/office/drawing/2014/main" id="{71FB59E5-0245-F475-5D56-EE81E0AAF3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160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object 1">
            <a:extLst>
              <a:ext uri="{FF2B5EF4-FFF2-40B4-BE49-F238E27FC236}">
                <a16:creationId xmlns:a16="http://schemas.microsoft.com/office/drawing/2014/main" id="{B411735D-A6ED-B81B-CBB9-533AE18E8F9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BB0380-BAAC-65E7-23A3-56AD3343287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4279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 Shortest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First (OSPF)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fundamentals</a:t>
            </a:r>
          </a:p>
        </p:txBody>
      </p:sp>
      <p:sp>
        <p:nvSpPr>
          <p:cNvPr id="164868" name="object 4">
            <a:extLst>
              <a:ext uri="{FF2B5EF4-FFF2-40B4-BE49-F238E27FC236}">
                <a16:creationId xmlns:a16="http://schemas.microsoft.com/office/drawing/2014/main" id="{D18695B0-9AD7-1F62-BF6A-10EB7094351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shortest path first (OSPF)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link-state routing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path between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the destination router using its own shortest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first (SPF) algorithm.</a:t>
            </a:r>
          </a:p>
        </p:txBody>
      </p:sp>
      <p:sp>
        <p:nvSpPr>
          <p:cNvPr id="164869" name="object 5">
            <a:extLst>
              <a:ext uri="{FF2B5EF4-FFF2-40B4-BE49-F238E27FC236}">
                <a16:creationId xmlns:a16="http://schemas.microsoft.com/office/drawing/2014/main" id="{69EFD9ED-0302-7D04-2C7C-67E6CEE32C3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link-state routing protocol is a protocol which uses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updates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i.e., if there is a change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in the learned routing table then the updates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only, not like the distance-vector routing protocol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 routing table are exchanged at a period of time.</a:t>
            </a:r>
          </a:p>
        </p:txBody>
      </p:sp>
      <p:sp>
        <p:nvSpPr>
          <p:cNvPr id="164870" name="object 7">
            <a:extLst>
              <a:ext uri="{FF2B5EF4-FFF2-40B4-BE49-F238E27FC236}">
                <a16:creationId xmlns:a16="http://schemas.microsoft.com/office/drawing/2014/main" id="{AFE437A9-FBC9-620F-247A-8A974852ACC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161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1">
            <a:extLst>
              <a:ext uri="{FF2B5EF4-FFF2-40B4-BE49-F238E27FC236}">
                <a16:creationId xmlns:a16="http://schemas.microsoft.com/office/drawing/2014/main" id="{F32E82B9-2089-C1FF-4915-47382D1681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424B3081-A797-2FAF-3365-CAD818A208F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523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Modes in packet switching</a:t>
            </a:r>
          </a:p>
        </p:txBody>
      </p:sp>
      <p:sp>
        <p:nvSpPr>
          <p:cNvPr id="18436" name="object 4">
            <a:extLst>
              <a:ext uri="{FF2B5EF4-FFF2-40B4-BE49-F238E27FC236}">
                <a16:creationId xmlns:a16="http://schemas.microsoft.com/office/drawing/2014/main" id="{511EE695-5B21-3B67-8046-DA342BE8119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5043488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packet switching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less packet switching</a:t>
            </a: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object 1">
            <a:extLst>
              <a:ext uri="{FF2B5EF4-FFF2-40B4-BE49-F238E27FC236}">
                <a16:creationId xmlns:a16="http://schemas.microsoft.com/office/drawing/2014/main" id="{C1D62F5E-E12D-467A-DE22-3830BA2B814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5891" name="object 3">
            <a:extLst>
              <a:ext uri="{FF2B5EF4-FFF2-40B4-BE49-F238E27FC236}">
                <a16:creationId xmlns:a16="http://schemas.microsoft.com/office/drawing/2014/main" id="{6697B850-0138-FA45-617A-4D797DB7B3C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100138"/>
            <a:ext cx="738663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works on the protocol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89 and uses AD value 110. OSPF uses multicast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224.0.0.5 for normal communication and 224.0.0.6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update to designated router(DR)/Backup Designated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(BDR).</a:t>
            </a:r>
          </a:p>
        </p:txBody>
      </p:sp>
      <p:sp>
        <p:nvSpPr>
          <p:cNvPr id="165892" name="object 4">
            <a:extLst>
              <a:ext uri="{FF2B5EF4-FFF2-40B4-BE49-F238E27FC236}">
                <a16:creationId xmlns:a16="http://schemas.microsoft.com/office/drawing/2014/main" id="{21D80F3F-FE23-3512-EE56-8037ABF7D2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6050"/>
            <a:ext cx="13970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</a:p>
        </p:txBody>
      </p:sp>
      <p:sp>
        <p:nvSpPr>
          <p:cNvPr id="165893" name="object 5">
            <a:extLst>
              <a:ext uri="{FF2B5EF4-FFF2-40B4-BE49-F238E27FC236}">
                <a16:creationId xmlns:a16="http://schemas.microsoft.com/office/drawing/2014/main" id="{EA5FA5C5-E0E8-91E9-EE7D-9B6F05E2C12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02675" y="2686050"/>
            <a:ext cx="2921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25"/>
              </a:lnSpc>
              <a:buSzTx/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C73263-1ABB-41EF-7588-6D1BFF917C8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987675"/>
            <a:ext cx="7100888" cy="6492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4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</a:t>
            </a:r>
            <a:r>
              <a:rPr sz="2200" spc="3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neighbourship</a:t>
            </a:r>
            <a:r>
              <a:rPr sz="22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200" spc="3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OSPF,</a:t>
            </a:r>
            <a:r>
              <a:rPr sz="2200" spc="3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200" spc="3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200" spc="3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criteria</a:t>
            </a:r>
            <a:r>
              <a:rPr sz="2200" spc="3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200" spc="3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both</a:t>
            </a:r>
          </a:p>
          <a:p>
            <a:pPr eaLnBrk="0" fontAlgn="auto" hangingPunct="0">
              <a:lnSpc>
                <a:spcPts val="2376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routers:</a:t>
            </a:r>
          </a:p>
        </p:txBody>
      </p:sp>
      <p:sp>
        <p:nvSpPr>
          <p:cNvPr id="165895" name="object 7">
            <a:extLst>
              <a:ext uri="{FF2B5EF4-FFF2-40B4-BE49-F238E27FC236}">
                <a16:creationId xmlns:a16="http://schemas.microsoft.com/office/drawing/2014/main" id="{25D98C4C-3969-48F3-0D19-A7F3593106E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667125"/>
            <a:ext cx="457517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present in same area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must be unique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mask should be same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and dead timer should be same</a:t>
            </a:r>
          </a:p>
          <a:p>
            <a:pPr eaLnBrk="1" hangingPunct="1">
              <a:lnSpc>
                <a:spcPts val="2425"/>
              </a:lnSpc>
              <a:spcBef>
                <a:spcPts val="5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flag must match</a:t>
            </a:r>
          </a:p>
        </p:txBody>
      </p:sp>
      <p:sp>
        <p:nvSpPr>
          <p:cNvPr id="165896" name="object 8">
            <a:extLst>
              <a:ext uri="{FF2B5EF4-FFF2-40B4-BE49-F238E27FC236}">
                <a16:creationId xmlns:a16="http://schemas.microsoft.com/office/drawing/2014/main" id="{13AA1040-10C5-2C3B-24D2-5C699710E99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7838"/>
            <a:ext cx="34591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must match</a:t>
            </a:r>
          </a:p>
        </p:txBody>
      </p:sp>
      <p:sp>
        <p:nvSpPr>
          <p:cNvPr id="165897" name="object 10">
            <a:extLst>
              <a:ext uri="{FF2B5EF4-FFF2-40B4-BE49-F238E27FC236}">
                <a16:creationId xmlns:a16="http://schemas.microsoft.com/office/drawing/2014/main" id="{7A434A5B-8394-43D9-2587-4343544D996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162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object 1">
            <a:extLst>
              <a:ext uri="{FF2B5EF4-FFF2-40B4-BE49-F238E27FC236}">
                <a16:creationId xmlns:a16="http://schemas.microsoft.com/office/drawing/2014/main" id="{792AF36A-1E9D-F21E-5ECF-7E0ADA9D404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24C187-F403-B53C-7CCA-02FB22D18D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6916" name="object 4">
            <a:extLst>
              <a:ext uri="{FF2B5EF4-FFF2-40B4-BE49-F238E27FC236}">
                <a16:creationId xmlns:a16="http://schemas.microsoft.com/office/drawing/2014/main" id="{8F4EA2F0-15C4-6E4A-B02A-A49C3C56C29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26924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messages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69CC53D-1F7D-D0D0-6C63-01C10CDC9B6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6462713" cy="741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uses certain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 for the communication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 the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 operating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OSPF.</a:t>
            </a:r>
          </a:p>
        </p:txBody>
      </p:sp>
      <p:sp>
        <p:nvSpPr>
          <p:cNvPr id="166918" name="object 6">
            <a:extLst>
              <a:ext uri="{FF2B5EF4-FFF2-40B4-BE49-F238E27FC236}">
                <a16:creationId xmlns:a16="http://schemas.microsoft.com/office/drawing/2014/main" id="{8D764A0A-C432-8858-5998-D142FF98C59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90813"/>
            <a:ext cx="737711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message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keep alive messages used for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 discovery /recovery. These are exchanged in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10 seconds. This include following information :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I’d, Hello/dead interval, Area I’d, Router priority,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IP address, authentication data.</a:t>
            </a:r>
          </a:p>
        </p:txBody>
      </p:sp>
      <p:sp>
        <p:nvSpPr>
          <p:cNvPr id="166919" name="object 7">
            <a:extLst>
              <a:ext uri="{FF2B5EF4-FFF2-40B4-BE49-F238E27FC236}">
                <a16:creationId xmlns:a16="http://schemas.microsoft.com/office/drawing/2014/main" id="{4D7D41C6-706D-620E-B855-DACBA7076AB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19250" y="4868863"/>
            <a:ext cx="73199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Description (DBD)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OSPF routes of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router. This contains topology of an AS or an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(routing domain).</a:t>
            </a:r>
          </a:p>
        </p:txBody>
      </p:sp>
      <p:sp>
        <p:nvSpPr>
          <p:cNvPr id="166920" name="object 9">
            <a:extLst>
              <a:ext uri="{FF2B5EF4-FFF2-40B4-BE49-F238E27FC236}">
                <a16:creationId xmlns:a16="http://schemas.microsoft.com/office/drawing/2014/main" id="{EB877614-CAEB-7798-5E9C-828DDA22F60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163</a:t>
            </a: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object 1">
            <a:extLst>
              <a:ext uri="{FF2B5EF4-FFF2-40B4-BE49-F238E27FC236}">
                <a16:creationId xmlns:a16="http://schemas.microsoft.com/office/drawing/2014/main" id="{3A84A348-7717-F03D-33CC-A78B54B95F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03A3F76-EEA9-4FD6-5C9A-A4DE59B67A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7940" name="object 4">
            <a:extLst>
              <a:ext uri="{FF2B5EF4-FFF2-40B4-BE49-F238E27FC236}">
                <a16:creationId xmlns:a16="http://schemas.microsoft.com/office/drawing/2014/main" id="{C255603F-1201-2D5F-18EF-38A0451168E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3038"/>
            <a:ext cx="7388225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request (LSR)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DBD, it compares it with its own DBD. If the DBD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 has some more updates than its own DBD then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 is being sent to its neighbor.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update (LSU)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LSR, it responds with LSU message containing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requested.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acknowledgement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reliability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link state exchange process. It is sent as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of LSU.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advertisement (LSA)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OSPF data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that contains link-state routing information,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only with the routers to which adjacency has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 formed.</a:t>
            </a:r>
          </a:p>
        </p:txBody>
      </p:sp>
      <p:sp>
        <p:nvSpPr>
          <p:cNvPr id="167941" name="object 6">
            <a:extLst>
              <a:ext uri="{FF2B5EF4-FFF2-40B4-BE49-F238E27FC236}">
                <a16:creationId xmlns:a16="http://schemas.microsoft.com/office/drawing/2014/main" id="{0BA3A0CC-BA5A-CA9C-12F8-AE87E34ADA6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164</a:t>
            </a:r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object 1">
            <a:extLst>
              <a:ext uri="{FF2B5EF4-FFF2-40B4-BE49-F238E27FC236}">
                <a16:creationId xmlns:a16="http://schemas.microsoft.com/office/drawing/2014/main" id="{E9C8179E-91F1-3508-3B32-58A7FF44769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A633F1-BD7F-87E3-7888-C1DD6E04700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218281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Timers</a:t>
            </a:r>
            <a:r>
              <a:rPr sz="39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68964" name="object 4">
            <a:extLst>
              <a:ext uri="{FF2B5EF4-FFF2-40B4-BE49-F238E27FC236}">
                <a16:creationId xmlns:a16="http://schemas.microsoft.com/office/drawing/2014/main" id="{D5A17125-8203-66C0-E3C7-7F1CD2E5767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OSPF router sends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hello message on an interface. It is 10 seconds by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default.</a:t>
            </a:r>
          </a:p>
        </p:txBody>
      </p:sp>
      <p:sp>
        <p:nvSpPr>
          <p:cNvPr id="168965" name="object 5">
            <a:extLst>
              <a:ext uri="{FF2B5EF4-FFF2-40B4-BE49-F238E27FC236}">
                <a16:creationId xmlns:a16="http://schemas.microsoft.com/office/drawing/2014/main" id="{267C536D-F625-CE33-61E5-E619549AE39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the neighbor will be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declared dead if it is not able to send the hello packet . It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40 seconds by default.It is usually 4 times the hello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but can be configured manually according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need.</a:t>
            </a:r>
          </a:p>
        </p:txBody>
      </p:sp>
      <p:sp>
        <p:nvSpPr>
          <p:cNvPr id="168966" name="object 7">
            <a:extLst>
              <a:ext uri="{FF2B5EF4-FFF2-40B4-BE49-F238E27FC236}">
                <a16:creationId xmlns:a16="http://schemas.microsoft.com/office/drawing/2014/main" id="{4DAFF200-6A59-5209-95EA-7E5F21DF134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165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object 2">
            <a:extLst>
              <a:ext uri="{FF2B5EF4-FFF2-40B4-BE49-F238E27FC236}">
                <a16:creationId xmlns:a16="http://schemas.microsoft.com/office/drawing/2014/main" id="{4BCB0781-8761-288B-59F5-B54906E6ABD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309563"/>
            <a:ext cx="15017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69987" name="object 2">
            <a:extLst>
              <a:ext uri="{FF2B5EF4-FFF2-40B4-BE49-F238E27FC236}">
                <a16:creationId xmlns:a16="http://schemas.microsoft.com/office/drawing/2014/main" id="{C8DB306E-47A7-41F7-03C1-6292919D351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9988" name="object 4">
            <a:extLst>
              <a:ext uri="{FF2B5EF4-FFF2-40B4-BE49-F238E27FC236}">
                <a16:creationId xmlns:a16="http://schemas.microsoft.com/office/drawing/2014/main" id="{8E97CAF3-73C3-40AC-D8CA-046E48384AF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285750"/>
            <a:ext cx="7342188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4363"/>
              </a:lnSpc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supports/provides/advantages</a:t>
            </a:r>
          </a:p>
          <a:p>
            <a:pPr>
              <a:lnSpc>
                <a:spcPts val="4363"/>
              </a:lnSpc>
              <a:spcBef>
                <a:spcPts val="275"/>
              </a:spcBef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169989" name="object 5">
            <a:extLst>
              <a:ext uri="{FF2B5EF4-FFF2-40B4-BE49-F238E27FC236}">
                <a16:creationId xmlns:a16="http://schemas.microsoft.com/office/drawing/2014/main" id="{EE6F958D-2C25-A053-AC3E-48F51B83819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16063"/>
            <a:ext cx="49164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IPv4 and IPv6 routed protocols</a:t>
            </a:r>
          </a:p>
        </p:txBody>
      </p:sp>
      <p:sp>
        <p:nvSpPr>
          <p:cNvPr id="169990" name="object 6">
            <a:extLst>
              <a:ext uri="{FF2B5EF4-FFF2-40B4-BE49-F238E27FC236}">
                <a16:creationId xmlns:a16="http://schemas.microsoft.com/office/drawing/2014/main" id="{F692BED9-A37A-21E5-6645-94EF285D183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57388"/>
            <a:ext cx="61928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with equal cost routes for same</a:t>
            </a:r>
          </a:p>
        </p:txBody>
      </p:sp>
      <p:sp>
        <p:nvSpPr>
          <p:cNvPr id="169991" name="object 7">
            <a:extLst>
              <a:ext uri="{FF2B5EF4-FFF2-40B4-BE49-F238E27FC236}">
                <a16:creationId xmlns:a16="http://schemas.microsoft.com/office/drawing/2014/main" id="{50941717-B3BE-BED4-F1F9-2C162ECCBE0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324100"/>
            <a:ext cx="149066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</p:txBody>
      </p:sp>
      <p:sp>
        <p:nvSpPr>
          <p:cNvPr id="169992" name="object 8">
            <a:extLst>
              <a:ext uri="{FF2B5EF4-FFF2-40B4-BE49-F238E27FC236}">
                <a16:creationId xmlns:a16="http://schemas.microsoft.com/office/drawing/2014/main" id="{0B3AABE9-8139-FB62-35CF-27BC98F1C75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767013"/>
            <a:ext cx="438626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VLSM and route summarization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Unlimited hop counts</a:t>
            </a:r>
          </a:p>
        </p:txBody>
      </p:sp>
      <p:sp>
        <p:nvSpPr>
          <p:cNvPr id="169993" name="object 9">
            <a:extLst>
              <a:ext uri="{FF2B5EF4-FFF2-40B4-BE49-F238E27FC236}">
                <a16:creationId xmlns:a16="http://schemas.microsoft.com/office/drawing/2014/main" id="{41566B04-8703-B98E-8099-3D07F7282CD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651250"/>
            <a:ext cx="55499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updates for fast convergence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loop free topology using SPF algorithm</a:t>
            </a:r>
          </a:p>
          <a:p>
            <a:pPr eaLnBrk="1" hangingPunct="1">
              <a:lnSpc>
                <a:spcPts val="2650"/>
              </a:lnSpc>
              <a:spcBef>
                <a:spcPts val="81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on most routers</a:t>
            </a:r>
          </a:p>
        </p:txBody>
      </p:sp>
      <p:sp>
        <p:nvSpPr>
          <p:cNvPr id="169994" name="object 10">
            <a:extLst>
              <a:ext uri="{FF2B5EF4-FFF2-40B4-BE49-F238E27FC236}">
                <a16:creationId xmlns:a16="http://schemas.microsoft.com/office/drawing/2014/main" id="{0E1FA6F3-6084-D528-20F1-C5E032DE35E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976813"/>
            <a:ext cx="264636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Classless protocol</a:t>
            </a:r>
          </a:p>
        </p:txBody>
      </p:sp>
      <p:sp>
        <p:nvSpPr>
          <p:cNvPr id="169995" name="object 12">
            <a:extLst>
              <a:ext uri="{FF2B5EF4-FFF2-40B4-BE49-F238E27FC236}">
                <a16:creationId xmlns:a16="http://schemas.microsoft.com/office/drawing/2014/main" id="{6CB9853E-0DDF-7617-D8DF-3C3F0F7714A7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166</a:t>
            </a:r>
          </a:p>
        </p:txBody>
      </p:sp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object 1">
            <a:extLst>
              <a:ext uri="{FF2B5EF4-FFF2-40B4-BE49-F238E27FC236}">
                <a16:creationId xmlns:a16="http://schemas.microsoft.com/office/drawing/2014/main" id="{876B7B24-C464-233C-1DDF-88AEC0417E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CC67AE-00BF-959A-186C-015D6F42937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7721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9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9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first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(OSPF)</a:t>
            </a:r>
            <a:r>
              <a:rPr sz="39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 roles</a:t>
            </a:r>
            <a:r>
              <a:rPr sz="39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1012" name="object 4">
            <a:extLst>
              <a:ext uri="{FF2B5EF4-FFF2-40B4-BE49-F238E27FC236}">
                <a16:creationId xmlns:a16="http://schemas.microsoft.com/office/drawing/2014/main" id="{5DA903E4-7D16-A3E1-080D-48E2033B64A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494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area is a group of contiguous network and routers.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belonging to same area shares a common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table and area I’d. The area I’d is associated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router ’s interface as a router can belong to more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C177BC-F828-A7D3-6118-218B0754A7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3517900"/>
            <a:ext cx="68294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than one area.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 are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some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roles of router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71014" name="object 7">
            <a:extLst>
              <a:ext uri="{FF2B5EF4-FFF2-40B4-BE49-F238E27FC236}">
                <a16:creationId xmlns:a16="http://schemas.microsoft.com/office/drawing/2014/main" id="{89F67F67-250A-D306-1E7F-959FED8ADD2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167</a:t>
            </a: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object 1">
            <a:extLst>
              <a:ext uri="{FF2B5EF4-FFF2-40B4-BE49-F238E27FC236}">
                <a16:creationId xmlns:a16="http://schemas.microsoft.com/office/drawing/2014/main" id="{7B0E1279-ED60-6693-05D4-5A222F8BFB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2035" name="object 3">
            <a:extLst>
              <a:ext uri="{FF2B5EF4-FFF2-40B4-BE49-F238E27FC236}">
                <a16:creationId xmlns:a16="http://schemas.microsoft.com/office/drawing/2014/main" id="{1ABBEDDF-78BB-7CED-0910-4BDE898C26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638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72036" name="object 5">
            <a:extLst>
              <a:ext uri="{FF2B5EF4-FFF2-40B4-BE49-F238E27FC236}">
                <a16:creationId xmlns:a16="http://schemas.microsoft.com/office/drawing/2014/main" id="{F1D5BFAB-0608-9405-9A80-4EB524050B4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168</a:t>
            </a:r>
          </a:p>
        </p:txBody>
      </p:sp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object 1">
            <a:extLst>
              <a:ext uri="{FF2B5EF4-FFF2-40B4-BE49-F238E27FC236}">
                <a16:creationId xmlns:a16="http://schemas.microsoft.com/office/drawing/2014/main" id="{14B5182B-D140-245B-9C80-1574A8401E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124064-4935-D150-8ACA-2E4266C907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377825"/>
            <a:ext cx="39243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 Border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3060" name="object 4">
            <a:extLst>
              <a:ext uri="{FF2B5EF4-FFF2-40B4-BE49-F238E27FC236}">
                <a16:creationId xmlns:a16="http://schemas.microsoft.com/office/drawing/2014/main" id="{42791923-084F-0F76-5230-37CB97BD60B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41388"/>
            <a:ext cx="7362825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At the borders of an area, special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routers are present called as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border routers, it is used to summarize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about the area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it to the other areas.</a:t>
            </a:r>
          </a:p>
        </p:txBody>
      </p:sp>
      <p:sp>
        <p:nvSpPr>
          <p:cNvPr id="173061" name="object 5">
            <a:extLst>
              <a:ext uri="{FF2B5EF4-FFF2-40B4-BE49-F238E27FC236}">
                <a16:creationId xmlns:a16="http://schemas.microsoft.com/office/drawing/2014/main" id="{831F728B-9CEB-5987-331A-2EFE67D16E9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55988"/>
            <a:ext cx="7110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belong to both an area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CBBF98A-6DC8-EC2C-441A-7CF43C7F5CC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43350"/>
            <a:ext cx="34925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the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backbone.</a:t>
            </a:r>
          </a:p>
        </p:txBody>
      </p:sp>
      <p:sp>
        <p:nvSpPr>
          <p:cNvPr id="173063" name="object 7">
            <a:extLst>
              <a:ext uri="{FF2B5EF4-FFF2-40B4-BE49-F238E27FC236}">
                <a16:creationId xmlns:a16="http://schemas.microsoft.com/office/drawing/2014/main" id="{58C435BD-B2F8-5215-8EF2-EB97982BCC6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08500"/>
            <a:ext cx="64103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responsible for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packets outside the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through backbone router.</a:t>
            </a:r>
          </a:p>
        </p:txBody>
      </p:sp>
      <p:sp>
        <p:nvSpPr>
          <p:cNvPr id="173064" name="object 9">
            <a:extLst>
              <a:ext uri="{FF2B5EF4-FFF2-40B4-BE49-F238E27FC236}">
                <a16:creationId xmlns:a16="http://schemas.microsoft.com/office/drawing/2014/main" id="{5E4D3A1E-33BE-DBD0-F069-D01FC471FDD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169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object 1">
            <a:extLst>
              <a:ext uri="{FF2B5EF4-FFF2-40B4-BE49-F238E27FC236}">
                <a16:creationId xmlns:a16="http://schemas.microsoft.com/office/drawing/2014/main" id="{8D3CBF81-F7CF-08AF-716F-D2BB9E6F7F4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2DF4F7-972D-4BD1-2B86-2D21503320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983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Backbone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4084" name="object 4">
            <a:extLst>
              <a:ext uri="{FF2B5EF4-FFF2-40B4-BE49-F238E27FC236}">
                <a16:creationId xmlns:a16="http://schemas.microsoft.com/office/drawing/2014/main" id="{47CB0B62-174B-DBF4-5167-4A79A146F21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3625"/>
            <a:ext cx="72263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Among the areas inside an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system, is a special area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called the backbone and the routers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inside the backbone is called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backbone routers.</a:t>
            </a:r>
          </a:p>
        </p:txBody>
      </p:sp>
      <p:sp>
        <p:nvSpPr>
          <p:cNvPr id="174085" name="object 5">
            <a:extLst>
              <a:ext uri="{FF2B5EF4-FFF2-40B4-BE49-F238E27FC236}">
                <a16:creationId xmlns:a16="http://schemas.microsoft.com/office/drawing/2014/main" id="{7E81069B-8FEA-99D0-E23D-0DDF570E6B6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78225"/>
            <a:ext cx="73136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primary role of the backbone area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to route traffic between the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in an AS.</a:t>
            </a:r>
          </a:p>
        </p:txBody>
      </p:sp>
      <p:sp>
        <p:nvSpPr>
          <p:cNvPr id="174086" name="object 6">
            <a:extLst>
              <a:ext uri="{FF2B5EF4-FFF2-40B4-BE49-F238E27FC236}">
                <a16:creationId xmlns:a16="http://schemas.microsoft.com/office/drawing/2014/main" id="{CF4C577F-DA9C-A638-BE9A-1D293FBB628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5450" y="5589588"/>
            <a:ext cx="643572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router constructs a complete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topological map of the entire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74087" name="object 8">
            <a:extLst>
              <a:ext uri="{FF2B5EF4-FFF2-40B4-BE49-F238E27FC236}">
                <a16:creationId xmlns:a16="http://schemas.microsoft.com/office/drawing/2014/main" id="{0595BEFD-3767-4303-2D7E-D73F345AB90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170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object 1">
            <a:extLst>
              <a:ext uri="{FF2B5EF4-FFF2-40B4-BE49-F238E27FC236}">
                <a16:creationId xmlns:a16="http://schemas.microsoft.com/office/drawing/2014/main" id="{F0C8BA57-8B59-3E3B-E201-9C6FC20871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5107" name="object 3">
            <a:extLst>
              <a:ext uri="{FF2B5EF4-FFF2-40B4-BE49-F238E27FC236}">
                <a16:creationId xmlns:a16="http://schemas.microsoft.com/office/drawing/2014/main" id="{88B74806-A4E1-B10D-A799-DF16E921262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54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Boundary Routers</a:t>
            </a:r>
          </a:p>
        </p:txBody>
      </p:sp>
      <p:sp>
        <p:nvSpPr>
          <p:cNvPr id="175108" name="object 4">
            <a:extLst>
              <a:ext uri="{FF2B5EF4-FFF2-40B4-BE49-F238E27FC236}">
                <a16:creationId xmlns:a16="http://schemas.microsoft.com/office/drawing/2014/main" id="{D191D824-756B-3646-47A7-5BC6196282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8977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boundary router exchanges routing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with routers belonging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others autonomous systems</a:t>
            </a:r>
          </a:p>
        </p:txBody>
      </p:sp>
      <p:sp>
        <p:nvSpPr>
          <p:cNvPr id="175109" name="object 6">
            <a:extLst>
              <a:ext uri="{FF2B5EF4-FFF2-40B4-BE49-F238E27FC236}">
                <a16:creationId xmlns:a16="http://schemas.microsoft.com/office/drawing/2014/main" id="{F55E62B8-9052-D6BF-AA72-12E71B8F3E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171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1">
            <a:extLst>
              <a:ext uri="{FF2B5EF4-FFF2-40B4-BE49-F238E27FC236}">
                <a16:creationId xmlns:a16="http://schemas.microsoft.com/office/drawing/2014/main" id="{B3E0F610-6C85-D67A-6522-E4BB2457950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D1EAA5-F9AD-6C96-01C5-A3E13A1043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912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9460" name="object 4">
            <a:extLst>
              <a:ext uri="{FF2B5EF4-FFF2-40B4-BE49-F238E27FC236}">
                <a16:creationId xmlns:a16="http://schemas.microsoft.com/office/drawing/2014/main" id="{BC1C44FE-677E-3663-7161-7AD59EACB0F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starting the transmission, it establishes a logical path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virtual connection using signalling protocol, between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and receiver and all packets belongs to this flow will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this predefined route.</a:t>
            </a:r>
          </a:p>
        </p:txBody>
      </p:sp>
      <p:sp>
        <p:nvSpPr>
          <p:cNvPr id="19461" name="object 5">
            <a:extLst>
              <a:ext uri="{FF2B5EF4-FFF2-40B4-BE49-F238E27FC236}">
                <a16:creationId xmlns:a16="http://schemas.microsoft.com/office/drawing/2014/main" id="{F055170F-7D7C-7B7C-905B-2CFC6DBA791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924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Circuit ID is provided by switches/routers to uniquely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A2E6E75-9CA5-7975-6703-F0A3856FE7C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829050"/>
            <a:ext cx="36623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identify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 connection.</a:t>
            </a:r>
          </a:p>
        </p:txBody>
      </p:sp>
      <p:sp>
        <p:nvSpPr>
          <p:cNvPr id="19463" name="object 7">
            <a:extLst>
              <a:ext uri="{FF2B5EF4-FFF2-40B4-BE49-F238E27FC236}">
                <a16:creationId xmlns:a16="http://schemas.microsoft.com/office/drawing/2014/main" id="{AF947D48-EE15-32D3-B19A-CBE2B968CF1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41813"/>
            <a:ext cx="73882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divided into small units and all these small units are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appended with help of sequence number. Overall, three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takes place here- Setup, data transfer and tear down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phase.</a:t>
            </a:r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object 1">
            <a:extLst>
              <a:ext uri="{FF2B5EF4-FFF2-40B4-BE49-F238E27FC236}">
                <a16:creationId xmlns:a16="http://schemas.microsoft.com/office/drawing/2014/main" id="{E9BBB4C1-6C4A-1F0E-F723-A83AB83D6CE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64E397-159B-C8A5-6E28-6FCD5F7C49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035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Internal</a:t>
            </a:r>
            <a:r>
              <a:rPr sz="43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Routers</a:t>
            </a:r>
          </a:p>
        </p:txBody>
      </p:sp>
      <p:sp>
        <p:nvSpPr>
          <p:cNvPr id="176132" name="object 4">
            <a:extLst>
              <a:ext uri="{FF2B5EF4-FFF2-40B4-BE49-F238E27FC236}">
                <a16:creationId xmlns:a16="http://schemas.microsoft.com/office/drawing/2014/main" id="{684DFD2D-87A7-A27C-EC28-7F9F2692B8D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in non backbone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and perform only intra AS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in the area.</a:t>
            </a:r>
          </a:p>
        </p:txBody>
      </p:sp>
      <p:sp>
        <p:nvSpPr>
          <p:cNvPr id="176133" name="object 6">
            <a:extLst>
              <a:ext uri="{FF2B5EF4-FFF2-40B4-BE49-F238E27FC236}">
                <a16:creationId xmlns:a16="http://schemas.microsoft.com/office/drawing/2014/main" id="{06394ACC-ED5B-8A4F-18AB-E0B69248B8A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172</a:t>
            </a:r>
          </a:p>
        </p:txBody>
      </p:sp>
    </p:spTree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object 1">
            <a:extLst>
              <a:ext uri="{FF2B5EF4-FFF2-40B4-BE49-F238E27FC236}">
                <a16:creationId xmlns:a16="http://schemas.microsoft.com/office/drawing/2014/main" id="{55285752-9EE7-B8E2-47EB-8D8EA3FF140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7155" name="object 3">
            <a:extLst>
              <a:ext uri="{FF2B5EF4-FFF2-40B4-BE49-F238E27FC236}">
                <a16:creationId xmlns:a16="http://schemas.microsoft.com/office/drawing/2014/main" id="{031AF521-E5AA-4061-9A23-120E93146FE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Summary Border Router (ASBR)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router is connected to a different protocol like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EIGRP, or Border Gateway Protocol, or any other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protocol then it is known as AS.</a:t>
            </a:r>
          </a:p>
        </p:txBody>
      </p:sp>
      <p:sp>
        <p:nvSpPr>
          <p:cNvPr id="177156" name="object 4">
            <a:extLst>
              <a:ext uri="{FF2B5EF4-FFF2-40B4-BE49-F238E27FC236}">
                <a16:creationId xmlns:a16="http://schemas.microsoft.com/office/drawing/2014/main" id="{CA332189-5273-17A5-0A57-AAD6D34BB6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59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which connects two different AS (in which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interface is operating OSPF) is known as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Border Router.</a:t>
            </a:r>
          </a:p>
        </p:txBody>
      </p:sp>
      <p:sp>
        <p:nvSpPr>
          <p:cNvPr id="177157" name="object 5">
            <a:extLst>
              <a:ext uri="{FF2B5EF4-FFF2-40B4-BE49-F238E27FC236}">
                <a16:creationId xmlns:a16="http://schemas.microsoft.com/office/drawing/2014/main" id="{F0750123-2E76-F3D8-F000-02C67B7CAA4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29100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routers perform redistribution. ASBRs run both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and another routing protocol, such as RIP or BGP.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ASBRs advertise the exchanged external routing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throughout their AS.</a:t>
            </a:r>
          </a:p>
        </p:txBody>
      </p:sp>
      <p:sp>
        <p:nvSpPr>
          <p:cNvPr id="177158" name="object 7">
            <a:extLst>
              <a:ext uri="{FF2B5EF4-FFF2-40B4-BE49-F238E27FC236}">
                <a16:creationId xmlns:a16="http://schemas.microsoft.com/office/drawing/2014/main" id="{693B8ED9-1EB3-3624-2D0D-0EA1CF581E0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173</a:t>
            </a:r>
          </a:p>
        </p:txBody>
      </p:sp>
    </p:spTree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object 1">
            <a:extLst>
              <a:ext uri="{FF2B5EF4-FFF2-40B4-BE49-F238E27FC236}">
                <a16:creationId xmlns:a16="http://schemas.microsoft.com/office/drawing/2014/main" id="{BDB48F18-ED03-4BAE-DAA8-3FF7230624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0F32166-7F30-4EFA-9F0C-3E500D324E5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340360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8180" name="object 4">
            <a:extLst>
              <a:ext uri="{FF2B5EF4-FFF2-40B4-BE49-F238E27FC236}">
                <a16:creationId xmlns:a16="http://schemas.microsoft.com/office/drawing/2014/main" id="{BFE9415D-66A5-4FA3-E398-097DD2A1DD2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738822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highest active IP address present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router. First,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78181" name="object 5">
            <a:extLst>
              <a:ext uri="{FF2B5EF4-FFF2-40B4-BE49-F238E27FC236}">
                <a16:creationId xmlns:a16="http://schemas.microsoft.com/office/drawing/2014/main" id="{1F483D8E-43B7-A46B-4267-F974C86B62F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56088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priority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8 bit value assigned to a router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OSPF, used to elect DR and BDR in a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 network.</a:t>
            </a:r>
          </a:p>
        </p:txBody>
      </p:sp>
      <p:sp>
        <p:nvSpPr>
          <p:cNvPr id="178182" name="object 7">
            <a:extLst>
              <a:ext uri="{FF2B5EF4-FFF2-40B4-BE49-F238E27FC236}">
                <a16:creationId xmlns:a16="http://schemas.microsoft.com/office/drawing/2014/main" id="{982A1CF4-AD48-CE62-B6F7-C714CEDB193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174</a:t>
            </a:r>
          </a:p>
        </p:txBody>
      </p:sp>
    </p:spTree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object 1">
            <a:extLst>
              <a:ext uri="{FF2B5EF4-FFF2-40B4-BE49-F238E27FC236}">
                <a16:creationId xmlns:a16="http://schemas.microsoft.com/office/drawing/2014/main" id="{12BE361E-CD1B-7DF2-5116-75D46F7FBE2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03" name="object 3">
            <a:extLst>
              <a:ext uri="{FF2B5EF4-FFF2-40B4-BE49-F238E27FC236}">
                <a16:creationId xmlns:a16="http://schemas.microsoft.com/office/drawing/2014/main" id="{64BAD2BE-E4E9-6949-DD72-8E7D47DA0FF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70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 terms –</a:t>
            </a:r>
          </a:p>
          <a:p>
            <a:pPr eaLnBrk="1" hangingPunct="1">
              <a:lnSpc>
                <a:spcPts val="2650"/>
              </a:lnSpc>
              <a:spcBef>
                <a:spcPts val="200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Designated Router (DR)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elected to minimize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1A2D0B4-CDA9-96D1-C6AF-2A4EFE36F8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20813"/>
            <a:ext cx="7104063" cy="2570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4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formed.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3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distributes</a:t>
            </a:r>
            <a:r>
              <a:rPr sz="2400" spc="3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LSAs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5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400" spc="5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5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5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elected</a:t>
            </a:r>
            <a:r>
              <a:rPr sz="2400" spc="5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5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</a:t>
            </a:r>
            <a:r>
              <a:rPr sz="2400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their</a:t>
            </a:r>
            <a:r>
              <a:rPr sz="2400" spc="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DBD.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z="24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network,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requests</a:t>
            </a:r>
            <a:r>
              <a:rPr sz="24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400"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</a:t>
            </a:r>
            <a:r>
              <a:rPr sz="2400"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update</a:t>
            </a:r>
            <a:r>
              <a:rPr sz="2400"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DR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respond to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 with an update.</a:t>
            </a:r>
          </a:p>
        </p:txBody>
      </p:sp>
      <p:sp>
        <p:nvSpPr>
          <p:cNvPr id="179205" name="object 5">
            <a:extLst>
              <a:ext uri="{FF2B5EF4-FFF2-40B4-BE49-F238E27FC236}">
                <a16:creationId xmlns:a16="http://schemas.microsoft.com/office/drawing/2014/main" id="{568EFCCD-A75D-3B9A-283D-CA14DA2A55A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02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Designated Router (BDR)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BDR is backup to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in a broadcast network. When DR goes down, BDR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 DR and performs its functions.</a:t>
            </a:r>
          </a:p>
        </p:txBody>
      </p:sp>
      <p:sp>
        <p:nvSpPr>
          <p:cNvPr id="179206" name="object 7">
            <a:extLst>
              <a:ext uri="{FF2B5EF4-FFF2-40B4-BE49-F238E27FC236}">
                <a16:creationId xmlns:a16="http://schemas.microsoft.com/office/drawing/2014/main" id="{1017EC0C-1DB6-662B-22BB-EE76C6A65C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175</a:t>
            </a:r>
          </a:p>
        </p:txBody>
      </p:sp>
    </p:spTree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bject 1">
            <a:extLst>
              <a:ext uri="{FF2B5EF4-FFF2-40B4-BE49-F238E27FC236}">
                <a16:creationId xmlns:a16="http://schemas.microsoft.com/office/drawing/2014/main" id="{6DDB755B-4695-892F-1BDE-101DB91333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CCD2602-A4BE-8E63-F17C-401C3C15436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338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43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80228" name="object 4">
            <a:extLst>
              <a:ext uri="{FF2B5EF4-FFF2-40B4-BE49-F238E27FC236}">
                <a16:creationId xmlns:a16="http://schemas.microsoft.com/office/drawing/2014/main" id="{A217B22F-1C9C-C2AC-E3D4-900BE9831F6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takes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in broadcast network or multi-access network.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criteria for the election:</a:t>
            </a:r>
          </a:p>
        </p:txBody>
      </p:sp>
      <p:sp>
        <p:nvSpPr>
          <p:cNvPr id="180229" name="object 5">
            <a:extLst>
              <a:ext uri="{FF2B5EF4-FFF2-40B4-BE49-F238E27FC236}">
                <a16:creationId xmlns:a16="http://schemas.microsoft.com/office/drawing/2014/main" id="{779D94C4-35DD-844A-30A3-1477B18B2A8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highest router priority will be declared</a:t>
            </a:r>
          </a:p>
        </p:txBody>
      </p:sp>
      <p:sp>
        <p:nvSpPr>
          <p:cNvPr id="180230" name="object 6">
            <a:extLst>
              <a:ext uri="{FF2B5EF4-FFF2-40B4-BE49-F238E27FC236}">
                <a16:creationId xmlns:a16="http://schemas.microsoft.com/office/drawing/2014/main" id="{7F241290-3A88-8D79-1C05-49DFAA684D8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3055938"/>
            <a:ext cx="9810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DR.</a:t>
            </a:r>
          </a:p>
        </p:txBody>
      </p:sp>
      <p:sp>
        <p:nvSpPr>
          <p:cNvPr id="180231" name="object 7">
            <a:extLst>
              <a:ext uri="{FF2B5EF4-FFF2-40B4-BE49-F238E27FC236}">
                <a16:creationId xmlns:a16="http://schemas.microsoft.com/office/drawing/2014/main" id="{FAB82527-C972-ADA6-FB10-1096616E0A6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tie in router priority then highest router I’d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considered. First, the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80232" name="object 9">
            <a:extLst>
              <a:ext uri="{FF2B5EF4-FFF2-40B4-BE49-F238E27FC236}">
                <a16:creationId xmlns:a16="http://schemas.microsoft.com/office/drawing/2014/main" id="{E1E84EF3-F6CA-4584-5673-ED29008F449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176</a:t>
            </a:r>
          </a:p>
        </p:txBody>
      </p:sp>
    </p:spTree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object 1">
            <a:extLst>
              <a:ext uri="{FF2B5EF4-FFF2-40B4-BE49-F238E27FC236}">
                <a16:creationId xmlns:a16="http://schemas.microsoft.com/office/drawing/2014/main" id="{C2EACA04-CF1E-9B43-9692-673453CF00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1DD149D-80A1-9608-F5C4-4BF4FE18FBD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34893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states</a:t>
            </a:r>
            <a:r>
              <a:rPr sz="39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1DC3299-7D65-C9A8-97DE-27E2F29295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055688"/>
            <a:ext cx="7386638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</a:t>
            </a:r>
            <a:r>
              <a:rPr sz="2100" spc="6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operating</a:t>
            </a:r>
            <a:r>
              <a:rPr sz="2100" spc="5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goes</a:t>
            </a:r>
            <a:r>
              <a:rPr sz="2100" spc="5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certain</a:t>
            </a:r>
            <a:r>
              <a:rPr sz="2100" spc="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states.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 are:</a:t>
            </a:r>
          </a:p>
        </p:txBody>
      </p:sp>
      <p:sp>
        <p:nvSpPr>
          <p:cNvPr id="181253" name="object 5">
            <a:extLst>
              <a:ext uri="{FF2B5EF4-FFF2-40B4-BE49-F238E27FC236}">
                <a16:creationId xmlns:a16="http://schemas.microsoft.com/office/drawing/2014/main" id="{F26F8859-9CBE-87E8-4736-EDF5682BBBE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73238"/>
            <a:ext cx="73866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55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no hello packet have been received on the</a:t>
            </a:r>
          </a:p>
          <a:p>
            <a:pPr eaLnBrk="1" hangingPunct="1">
              <a:lnSpc>
                <a:spcPts val="2325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C4A0E0C-579C-5398-FF70-0E6E3000750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413000"/>
            <a:ext cx="7102475" cy="973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</a:t>
            </a:r>
            <a:r>
              <a:rPr sz="2100" spc="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6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doesn’t</a:t>
            </a:r>
            <a:r>
              <a:rPr sz="21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</a:t>
            </a:r>
            <a:r>
              <a:rPr sz="2100" spc="7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6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100" spc="6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physically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down.</a:t>
            </a:r>
            <a:r>
              <a:rPr sz="21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Here,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100" spc="3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means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1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</a:p>
          <a:p>
            <a:pPr eaLnBrk="0" fontAlgn="auto" hangingPunct="0">
              <a:lnSpc>
                <a:spcPts val="2325"/>
              </a:lnSpc>
              <a:spcBef>
                <a:spcPts val="24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  <a:r>
              <a:rPr sz="21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1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started yet.</a:t>
            </a:r>
          </a:p>
        </p:txBody>
      </p:sp>
      <p:sp>
        <p:nvSpPr>
          <p:cNvPr id="181255" name="object 7">
            <a:extLst>
              <a:ext uri="{FF2B5EF4-FFF2-40B4-BE49-F238E27FC236}">
                <a16:creationId xmlns:a16="http://schemas.microsoft.com/office/drawing/2014/main" id="{EF97B89C-458B-070D-91AD-2C9D90D49DD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49638"/>
            <a:ext cx="73850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hello packet have been received from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74B08E-6A80-9391-B27F-5B845D07811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770313"/>
            <a:ext cx="145891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81257" name="object 9">
            <a:extLst>
              <a:ext uri="{FF2B5EF4-FFF2-40B4-BE49-F238E27FC236}">
                <a16:creationId xmlns:a16="http://schemas.microsoft.com/office/drawing/2014/main" id="{E72DD3D0-EF2B-393E-C1E9-E1AFF3659E4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165600"/>
            <a:ext cx="73866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WAY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2 WAY state, both the routers have received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9EB988F-32D1-F9AD-A14E-2C621DCF66B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486275"/>
            <a:ext cx="710406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hello</a:t>
            </a:r>
            <a:r>
              <a:rPr sz="2100" spc="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  <a:r>
              <a:rPr sz="21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1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21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100" spc="2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Bidirectional</a:t>
            </a:r>
            <a:r>
              <a:rPr sz="2100" spc="2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connectivity</a:t>
            </a:r>
            <a:r>
              <a:rPr sz="2100" spc="2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</a:p>
        </p:txBody>
      </p:sp>
      <p:sp>
        <p:nvSpPr>
          <p:cNvPr id="181259" name="object 11">
            <a:extLst>
              <a:ext uri="{FF2B5EF4-FFF2-40B4-BE49-F238E27FC236}">
                <a16:creationId xmlns:a16="http://schemas.microsoft.com/office/drawing/2014/main" id="{B6FCD57D-5580-DF23-ABE0-F2F78298EB5D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805363"/>
            <a:ext cx="657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</a:p>
        </p:txBody>
      </p:sp>
      <p:sp>
        <p:nvSpPr>
          <p:cNvPr id="181260" name="object 12">
            <a:extLst>
              <a:ext uri="{FF2B5EF4-FFF2-40B4-BE49-F238E27FC236}">
                <a16:creationId xmlns:a16="http://schemas.microsoft.com/office/drawing/2014/main" id="{F4F110D8-1BEF-86C6-CF72-3196CD94E6FE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88250" y="4805363"/>
            <a:ext cx="14081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established.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DAFF71E-A1FC-BB3D-BD95-89F10C67E76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126038"/>
            <a:ext cx="7102475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8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</a:t>
            </a:r>
            <a:r>
              <a:rPr sz="21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100" spc="-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WAY</a:t>
            </a:r>
            <a:r>
              <a:rPr sz="2100" spc="1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100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Exstart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state,</a:t>
            </a:r>
            <a:r>
              <a:rPr sz="2100" spc="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1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</a:p>
          <a:p>
            <a:pPr eaLnBrk="0" fontAlgn="auto" hangingPunct="0">
              <a:lnSpc>
                <a:spcPts val="2325"/>
              </a:lnSpc>
              <a:spcBef>
                <a:spcPts val="246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BDR election takes</a:t>
            </a:r>
            <a:r>
              <a:rPr sz="21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place.</a:t>
            </a:r>
          </a:p>
        </p:txBody>
      </p:sp>
      <p:sp>
        <p:nvSpPr>
          <p:cNvPr id="181262" name="object 15">
            <a:extLst>
              <a:ext uri="{FF2B5EF4-FFF2-40B4-BE49-F238E27FC236}">
                <a16:creationId xmlns:a16="http://schemas.microsoft.com/office/drawing/2014/main" id="{B92F0C6B-5476-4500-A939-919B901E8108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177</a:t>
            </a:r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object 1">
            <a:extLst>
              <a:ext uri="{FF2B5EF4-FFF2-40B4-BE49-F238E27FC236}">
                <a16:creationId xmlns:a16="http://schemas.microsoft.com/office/drawing/2014/main" id="{8FBE0B59-F22C-6523-C229-11E80616F0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2275" name="object 3">
            <a:extLst>
              <a:ext uri="{FF2B5EF4-FFF2-40B4-BE49-F238E27FC236}">
                <a16:creationId xmlns:a16="http://schemas.microsoft.com/office/drawing/2014/main" id="{885BC49C-9572-5807-6936-7C8EDF2EDC2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Exstart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NULL DBD are exchanged.In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state, master and slave election take place.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higher router I’d becomes the master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other becomes the slave. This election decides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router will send it’s DBD first (routers who have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formed neighbourship will take part in this election).</a:t>
            </a:r>
          </a:p>
        </p:txBody>
      </p:sp>
      <p:sp>
        <p:nvSpPr>
          <p:cNvPr id="182276" name="object 4">
            <a:extLst>
              <a:ext uri="{FF2B5EF4-FFF2-40B4-BE49-F238E27FC236}">
                <a16:creationId xmlns:a16="http://schemas.microsoft.com/office/drawing/2014/main" id="{1576EC29-233C-BD20-2912-CDA17E2CC69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92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the actual DBDs are</a:t>
            </a:r>
          </a:p>
        </p:txBody>
      </p:sp>
      <p:sp>
        <p:nvSpPr>
          <p:cNvPr id="182277" name="object 5">
            <a:extLst>
              <a:ext uri="{FF2B5EF4-FFF2-40B4-BE49-F238E27FC236}">
                <a16:creationId xmlns:a16="http://schemas.microsoft.com/office/drawing/2014/main" id="{D8ED1A61-B490-E5AE-CDF1-888C5D35DED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4940300"/>
            <a:ext cx="1533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exchanged.</a:t>
            </a:r>
          </a:p>
        </p:txBody>
      </p:sp>
      <p:sp>
        <p:nvSpPr>
          <p:cNvPr id="182278" name="object 7">
            <a:extLst>
              <a:ext uri="{FF2B5EF4-FFF2-40B4-BE49-F238E27FC236}">
                <a16:creationId xmlns:a16="http://schemas.microsoft.com/office/drawing/2014/main" id="{CE0D4D0A-E3CC-0B5A-44E6-9300CD3B518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178</a:t>
            </a:r>
          </a:p>
        </p:txBody>
      </p:sp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object 1">
            <a:extLst>
              <a:ext uri="{FF2B5EF4-FFF2-40B4-BE49-F238E27FC236}">
                <a16:creationId xmlns:a16="http://schemas.microsoft.com/office/drawing/2014/main" id="{91864A1A-D516-3F75-E074-8D0DA074C6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3299" name="object 3">
            <a:extLst>
              <a:ext uri="{FF2B5EF4-FFF2-40B4-BE49-F238E27FC236}">
                <a16:creationId xmlns:a16="http://schemas.microsoft.com/office/drawing/2014/main" id="{94778D69-347C-33B1-B32F-CC64EE6FAD1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sate, LSR, LSU and LSA (Link State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C0E8E0-1593-1C7A-F3B4-E8EF7F7852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573213"/>
            <a:ext cx="44592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Acknowledgement) are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exchanged.</a:t>
            </a:r>
          </a:p>
        </p:txBody>
      </p:sp>
      <p:sp>
        <p:nvSpPr>
          <p:cNvPr id="183301" name="object 5">
            <a:extLst>
              <a:ext uri="{FF2B5EF4-FFF2-40B4-BE49-F238E27FC236}">
                <a16:creationId xmlns:a16="http://schemas.microsoft.com/office/drawing/2014/main" id="{5447453E-7488-8137-C945-93E0CA604BE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9868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synchronization of all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takes place. OSPF routing can begin only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Full state.</a:t>
            </a:r>
          </a:p>
        </p:txBody>
      </p:sp>
      <p:sp>
        <p:nvSpPr>
          <p:cNvPr id="183302" name="object 7">
            <a:extLst>
              <a:ext uri="{FF2B5EF4-FFF2-40B4-BE49-F238E27FC236}">
                <a16:creationId xmlns:a16="http://schemas.microsoft.com/office/drawing/2014/main" id="{43E8A225-D0CF-007E-EDD9-A1EB2D9C0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179</a:t>
            </a:r>
          </a:p>
        </p:txBody>
      </p:sp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object 1">
            <a:extLst>
              <a:ext uri="{FF2B5EF4-FFF2-40B4-BE49-F238E27FC236}">
                <a16:creationId xmlns:a16="http://schemas.microsoft.com/office/drawing/2014/main" id="{9D0AEEF0-2E4F-6736-6369-F7236EE10CC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CAC9972-FF74-3425-22D4-5B21AA29F9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6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4324" name="object 5">
            <a:extLst>
              <a:ext uri="{FF2B5EF4-FFF2-40B4-BE49-F238E27FC236}">
                <a16:creationId xmlns:a16="http://schemas.microsoft.com/office/drawing/2014/main" id="{FA1585F3-3D7B-814B-F2E4-7A34632A860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180</a:t>
            </a: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object 1">
            <a:extLst>
              <a:ext uri="{FF2B5EF4-FFF2-40B4-BE49-F238E27FC236}">
                <a16:creationId xmlns:a16="http://schemas.microsoft.com/office/drawing/2014/main" id="{9359DD2F-3264-DB63-DD0D-B158FC65FE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83FFF9-6701-5469-F248-8FF7CC0491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4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5348" name="object 4">
            <a:extLst>
              <a:ext uri="{FF2B5EF4-FFF2-40B4-BE49-F238E27FC236}">
                <a16:creationId xmlns:a16="http://schemas.microsoft.com/office/drawing/2014/main" id="{CFA1B5B9-2BD1-6782-E100-C4BD090B9E4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9388"/>
            <a:ext cx="70643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Version: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 that specifies the OSPF protocol</a:t>
            </a:r>
          </a:p>
        </p:txBody>
      </p:sp>
      <p:sp>
        <p:nvSpPr>
          <p:cNvPr id="185349" name="object 5">
            <a:extLst>
              <a:ext uri="{FF2B5EF4-FFF2-40B4-BE49-F238E27FC236}">
                <a16:creationId xmlns:a16="http://schemas.microsoft.com/office/drawing/2014/main" id="{DB2580CD-394F-0ACB-18AA-B9B7EC0BA3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93863"/>
            <a:ext cx="10445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version.</a:t>
            </a:r>
          </a:p>
        </p:txBody>
      </p:sp>
      <p:sp>
        <p:nvSpPr>
          <p:cNvPr id="185350" name="object 6">
            <a:extLst>
              <a:ext uri="{FF2B5EF4-FFF2-40B4-BE49-F238E27FC236}">
                <a16:creationId xmlns:a16="http://schemas.microsoft.com/office/drawing/2014/main" id="{E0B50734-12C6-43F1-7EB7-5B01D753A90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0129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field. It specifies the type of the OSPF</a:t>
            </a:r>
          </a:p>
        </p:txBody>
      </p:sp>
      <p:sp>
        <p:nvSpPr>
          <p:cNvPr id="185351" name="object 7">
            <a:extLst>
              <a:ext uri="{FF2B5EF4-FFF2-40B4-BE49-F238E27FC236}">
                <a16:creationId xmlns:a16="http://schemas.microsoft.com/office/drawing/2014/main" id="{A9F9804D-187E-F892-C6D9-2C578230FAD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257425"/>
            <a:ext cx="9747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packet.</a:t>
            </a:r>
          </a:p>
        </p:txBody>
      </p:sp>
      <p:sp>
        <p:nvSpPr>
          <p:cNvPr id="185352" name="object 8">
            <a:extLst>
              <a:ext uri="{FF2B5EF4-FFF2-40B4-BE49-F238E27FC236}">
                <a16:creationId xmlns:a16="http://schemas.microsoft.com/office/drawing/2014/main" id="{71234DD0-BAE0-4EA1-9068-335DE2228C6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578100"/>
            <a:ext cx="73294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Message: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16-bit field that defines the total length of the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message, including the header. Therefore, the total length is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equal to the sum of the length of the message and header.</a:t>
            </a:r>
          </a:p>
        </p:txBody>
      </p:sp>
      <p:sp>
        <p:nvSpPr>
          <p:cNvPr id="185353" name="object 9">
            <a:extLst>
              <a:ext uri="{FF2B5EF4-FFF2-40B4-BE49-F238E27FC236}">
                <a16:creationId xmlns:a16="http://schemas.microsoft.com/office/drawing/2014/main" id="{380AF12B-6287-8B92-9930-E8CA93BD3FC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544888"/>
            <a:ext cx="6945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Source IP address: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address from which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C78B21-4346-7FCE-4AF7-7DCCEC2585F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629025"/>
            <a:ext cx="5913438" cy="563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endParaRPr lang="en-US" sz="20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  <a:sym typeface="Wingdings"/>
            </a:endParaRPr>
          </a:p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packets</a:t>
            </a:r>
            <a:r>
              <a:rPr sz="2000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2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</a:t>
            </a:r>
            <a:r>
              <a:rPr sz="20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sending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2000" spc="-4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address.</a:t>
            </a:r>
          </a:p>
        </p:txBody>
      </p:sp>
      <p:sp>
        <p:nvSpPr>
          <p:cNvPr id="185355" name="object 11">
            <a:extLst>
              <a:ext uri="{FF2B5EF4-FFF2-40B4-BE49-F238E27FC236}">
                <a16:creationId xmlns:a16="http://schemas.microsoft.com/office/drawing/2014/main" id="{04DCD782-BA8C-0CDE-7EA3-9FE057647E1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798888"/>
            <a:ext cx="71056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Area identification: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area within which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DE95296-4AFE-4F40-F582-9793707D2D7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4192588"/>
            <a:ext cx="2354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takes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place.</a:t>
            </a:r>
          </a:p>
        </p:txBody>
      </p:sp>
      <p:sp>
        <p:nvSpPr>
          <p:cNvPr id="185357" name="object 13">
            <a:extLst>
              <a:ext uri="{FF2B5EF4-FFF2-40B4-BE49-F238E27FC236}">
                <a16:creationId xmlns:a16="http://schemas.microsoft.com/office/drawing/2014/main" id="{70620D75-E075-4D1A-441F-090677E5711F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513263"/>
            <a:ext cx="7315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Checksum: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used for error correction and error detection.</a:t>
            </a:r>
          </a:p>
        </p:txBody>
      </p:sp>
      <p:sp>
        <p:nvSpPr>
          <p:cNvPr id="185358" name="object 14">
            <a:extLst>
              <a:ext uri="{FF2B5EF4-FFF2-40B4-BE49-F238E27FC236}">
                <a16:creationId xmlns:a16="http://schemas.microsoft.com/office/drawing/2014/main" id="{36DBED81-3323-DF13-9B89-6B775333DAF2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833938"/>
            <a:ext cx="73374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 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There are two types of authentication,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i.e., 0 and 1. Here, 0 means for none that specifies no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authentication is available and 1 means for pwd that specifies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 password-based authentication.</a:t>
            </a:r>
          </a:p>
        </p:txBody>
      </p:sp>
      <p:sp>
        <p:nvSpPr>
          <p:cNvPr id="185359" name="object 15">
            <a:extLst>
              <a:ext uri="{FF2B5EF4-FFF2-40B4-BE49-F238E27FC236}">
                <a16:creationId xmlns:a16="http://schemas.microsoft.com/office/drawing/2014/main" id="{A3894326-AC7C-FB6D-A0AB-DB741F23A773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884863"/>
            <a:ext cx="68945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32-bit field that contains the actual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E974359-70C6-C55A-8153-B9FF16B28B3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6129338"/>
            <a:ext cx="3751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data.</a:t>
            </a:r>
          </a:p>
        </p:txBody>
      </p:sp>
      <p:sp>
        <p:nvSpPr>
          <p:cNvPr id="185361" name="object 18">
            <a:extLst>
              <a:ext uri="{FF2B5EF4-FFF2-40B4-BE49-F238E27FC236}">
                <a16:creationId xmlns:a16="http://schemas.microsoft.com/office/drawing/2014/main" id="{D0295AE0-FB01-6F2E-DDA5-F0BC7354F485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181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1">
            <a:extLst>
              <a:ext uri="{FF2B5EF4-FFF2-40B4-BE49-F238E27FC236}">
                <a16:creationId xmlns:a16="http://schemas.microsoft.com/office/drawing/2014/main" id="{FF5E5DA9-E924-A716-76AB-0378196974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C8A076-06FD-6B68-0A7D-2761A380CB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3838"/>
            <a:ext cx="6191250" cy="1185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0484" name="object 5">
            <a:extLst>
              <a:ext uri="{FF2B5EF4-FFF2-40B4-BE49-F238E27FC236}">
                <a16:creationId xmlns:a16="http://schemas.microsoft.com/office/drawing/2014/main" id="{C9940F0C-90EC-9CB1-C24D-3997DB12251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</a:t>
            </a:r>
          </a:p>
        </p:txBody>
      </p:sp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object 1">
            <a:extLst>
              <a:ext uri="{FF2B5EF4-FFF2-40B4-BE49-F238E27FC236}">
                <a16:creationId xmlns:a16="http://schemas.microsoft.com/office/drawing/2014/main" id="{69BCC385-DF0C-3C34-3237-C8786C1247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B9DCD1-E799-E42D-AEEE-1CED436BB7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1880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Advertisement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(LSA)</a:t>
            </a:r>
          </a:p>
        </p:txBody>
      </p:sp>
      <p:sp>
        <p:nvSpPr>
          <p:cNvPr id="186372" name="object 5">
            <a:extLst>
              <a:ext uri="{FF2B5EF4-FFF2-40B4-BE49-F238E27FC236}">
                <a16:creationId xmlns:a16="http://schemas.microsoft.com/office/drawing/2014/main" id="{33F7CFD8-C9C0-1516-A3EE-6780B962D8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182</a:t>
            </a:r>
          </a:p>
        </p:txBody>
      </p:sp>
    </p:spTree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object 1">
            <a:extLst>
              <a:ext uri="{FF2B5EF4-FFF2-40B4-BE49-F238E27FC236}">
                <a16:creationId xmlns:a16="http://schemas.microsoft.com/office/drawing/2014/main" id="{D8002D88-AB06-F670-02C1-803F9026011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F015E10-A55E-A37C-1864-7542822BB4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93700"/>
            <a:ext cx="5070475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15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—ID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6CBB340-3479-86E1-8368-919FD1B375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27175" y="730250"/>
            <a:ext cx="686435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 (Virtual</a:t>
            </a:r>
            <a:r>
              <a:rPr sz="15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virtual link</a:t>
            </a:r>
          </a:p>
        </p:txBody>
      </p:sp>
      <p:sp>
        <p:nvSpPr>
          <p:cNvPr id="187397" name="object 5">
            <a:extLst>
              <a:ext uri="{FF2B5EF4-FFF2-40B4-BE49-F238E27FC236}">
                <a16:creationId xmlns:a16="http://schemas.microsoft.com/office/drawing/2014/main" id="{A043BFB3-85C0-DC4C-3237-1560D755D4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81175" y="912813"/>
            <a:ext cx="9398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75"/>
              </a:lnSpc>
            </a:pPr>
            <a:r>
              <a:rPr lang="ru-RU" altLang="en-US" sz="1500">
                <a:solidFill>
                  <a:srgbClr val="000000"/>
                </a:solidFill>
                <a:latin typeface="Arial" panose="020B0604020202020204" pitchFamily="34" charset="0"/>
              </a:rPr>
              <a:t>endpoint.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EEAC109-88DC-6215-706F-2188596EE38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27175" y="1247775"/>
            <a:ext cx="7292975" cy="1257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 (External)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ASBR.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(Border)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ABR.</a:t>
            </a:r>
          </a:p>
          <a:p>
            <a:pPr eaLnBrk="0" fontAlgn="auto" hangingPunct="0">
              <a:lnSpc>
                <a:spcPts val="1675"/>
              </a:lnSpc>
              <a:spcBef>
                <a:spcPts val="96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 Links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links (interfaces)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area,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 described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  <a:p>
            <a:pPr eaLnBrk="0" fontAlgn="auto" hangingPunct="0">
              <a:lnSpc>
                <a:spcPts val="1675"/>
              </a:lnSpc>
              <a:spcBef>
                <a:spcPts val="917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05FBB4-B993-6230-671A-09482712AF4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7175" y="2589213"/>
            <a:ext cx="350520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data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0D793F5-9C34-5147-9D20-79DCE76AC0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27175" y="2924175"/>
            <a:ext cx="7372350" cy="615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—Link</a:t>
            </a:r>
            <a:r>
              <a:rPr sz="1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type.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point-to-point</a:t>
            </a:r>
            <a:r>
              <a:rPr sz="15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to a remote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router;</a:t>
            </a:r>
            <a:r>
              <a:rPr sz="15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54507" eaLnBrk="0" fontAlgn="auto" hangingPunct="0">
              <a:lnSpc>
                <a:spcPts val="1439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 a transit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value of</a:t>
            </a:r>
            <a:r>
              <a:rPr sz="15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stub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a value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virtual link.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EF0F070-CB54-5313-5B0F-1C9EE1C1D10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27175" y="3625850"/>
            <a:ext cx="7459663" cy="6175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8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different</a:t>
            </a:r>
            <a:r>
              <a:rPr sz="15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metrics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no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</a:p>
          <a:p>
            <a:pPr marL="254507" eaLnBrk="0" fontAlgn="auto" hangingPunct="0">
              <a:lnSpc>
                <a:spcPts val="1442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 for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link,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set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0.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is not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supported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RFC 2328.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#TOS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reserved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early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versions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OSPF.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F70471-DDAD-7677-3451-A6A8B80B3A1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27175" y="4327525"/>
            <a:ext cx="3592513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—Cost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C87F8A9-3A64-48F6-1D52-1882B355DE0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27175" y="4662488"/>
            <a:ext cx="4645025" cy="585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—IP</a:t>
            </a:r>
            <a:r>
              <a:rPr sz="15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Type</a:t>
            </a:r>
            <a:r>
              <a:rPr sz="1500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 that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refers</a:t>
            </a:r>
            <a:r>
              <a:rPr sz="15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—TOS-specific</a:t>
            </a:r>
            <a:r>
              <a:rPr sz="15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information.</a:t>
            </a:r>
          </a:p>
        </p:txBody>
      </p:sp>
      <p:sp>
        <p:nvSpPr>
          <p:cNvPr id="187404" name="object 13">
            <a:extLst>
              <a:ext uri="{FF2B5EF4-FFF2-40B4-BE49-F238E27FC236}">
                <a16:creationId xmlns:a16="http://schemas.microsoft.com/office/drawing/2014/main" id="{8AFD6862-34C5-1F2B-60E9-154D1C34147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183</a:t>
            </a:r>
          </a:p>
        </p:txBody>
      </p:sp>
    </p:spTree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object 1">
            <a:extLst>
              <a:ext uri="{FF2B5EF4-FFF2-40B4-BE49-F238E27FC236}">
                <a16:creationId xmlns:a16="http://schemas.microsoft.com/office/drawing/2014/main" id="{D062F63C-3FAA-C812-D10A-B4F95181F9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8D76EE4-F59C-7706-5B0F-8B8829ADA5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5138"/>
            <a:ext cx="6959600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 spc="-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</a:t>
            </a:r>
            <a:r>
              <a:rPr sz="3600" b="1" spc="-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</a:t>
            </a:r>
            <a:r>
              <a:rPr sz="36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6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(PVR)</a:t>
            </a:r>
          </a:p>
        </p:txBody>
      </p:sp>
      <p:sp>
        <p:nvSpPr>
          <p:cNvPr id="188420" name="object 4">
            <a:extLst>
              <a:ext uri="{FF2B5EF4-FFF2-40B4-BE49-F238E27FC236}">
                <a16:creationId xmlns:a16="http://schemas.microsoft.com/office/drawing/2014/main" id="{42BE2060-135C-C8D7-F508-4A5E605FCB8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27163"/>
            <a:ext cx="7037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an asynchronous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F18DF8-DB0D-A0D5-21F3-35A0F8ED8F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793875"/>
            <a:ext cx="56943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distributed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 algorithm.</a:t>
            </a:r>
          </a:p>
        </p:txBody>
      </p:sp>
      <p:sp>
        <p:nvSpPr>
          <p:cNvPr id="188422" name="object 6">
            <a:extLst>
              <a:ext uri="{FF2B5EF4-FFF2-40B4-BE49-F238E27FC236}">
                <a16:creationId xmlns:a16="http://schemas.microsoft.com/office/drawing/2014/main" id="{9944056A-70EF-443B-C0F1-625FB5A76BF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35200"/>
            <a:ext cx="7100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Path-vector routing is not based on</a:t>
            </a:r>
          </a:p>
        </p:txBody>
      </p:sp>
      <p:sp>
        <p:nvSpPr>
          <p:cNvPr id="188423" name="object 7">
            <a:extLst>
              <a:ext uri="{FF2B5EF4-FFF2-40B4-BE49-F238E27FC236}">
                <a16:creationId xmlns:a16="http://schemas.microsoft.com/office/drawing/2014/main" id="{5DF82F5F-D2A9-DDD3-1C65-90DB3ECCF74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601913"/>
            <a:ext cx="31575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least-cost routing.</a:t>
            </a:r>
          </a:p>
        </p:txBody>
      </p:sp>
      <p:sp>
        <p:nvSpPr>
          <p:cNvPr id="188424" name="object 8">
            <a:extLst>
              <a:ext uri="{FF2B5EF4-FFF2-40B4-BE49-F238E27FC236}">
                <a16:creationId xmlns:a16="http://schemas.microsoft.com/office/drawing/2014/main" id="{6A805B54-0605-255C-163E-9BADB34C9F9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043238"/>
            <a:ext cx="72898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best route is determined by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source using the policy it imposes on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route.</a:t>
            </a:r>
          </a:p>
        </p:txBody>
      </p:sp>
      <p:sp>
        <p:nvSpPr>
          <p:cNvPr id="188425" name="object 9">
            <a:extLst>
              <a:ext uri="{FF2B5EF4-FFF2-40B4-BE49-F238E27FC236}">
                <a16:creationId xmlns:a16="http://schemas.microsoft.com/office/drawing/2014/main" id="{7098F3DB-4813-BF9D-59F3-B02AA54A3B7A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217988"/>
            <a:ext cx="68087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other words, the source can control</a:t>
            </a:r>
          </a:p>
        </p:txBody>
      </p:sp>
      <p:sp>
        <p:nvSpPr>
          <p:cNvPr id="188426" name="object 10">
            <a:extLst>
              <a:ext uri="{FF2B5EF4-FFF2-40B4-BE49-F238E27FC236}">
                <a16:creationId xmlns:a16="http://schemas.microsoft.com/office/drawing/2014/main" id="{A4FBBA0C-B070-DF87-6533-C3490641F53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4583113"/>
            <a:ext cx="1635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path.</a:t>
            </a:r>
          </a:p>
        </p:txBody>
      </p:sp>
      <p:sp>
        <p:nvSpPr>
          <p:cNvPr id="188427" name="object 11">
            <a:extLst>
              <a:ext uri="{FF2B5EF4-FFF2-40B4-BE49-F238E27FC236}">
                <a16:creationId xmlns:a16="http://schemas.microsoft.com/office/drawing/2014/main" id="{9A7B126C-C666-53A0-689C-7A936670C9E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024438"/>
            <a:ext cx="7142163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not actually used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an internet, and is mostly designed to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 a packet between ISPs.</a:t>
            </a:r>
          </a:p>
        </p:txBody>
      </p:sp>
      <p:sp>
        <p:nvSpPr>
          <p:cNvPr id="188428" name="object 13">
            <a:extLst>
              <a:ext uri="{FF2B5EF4-FFF2-40B4-BE49-F238E27FC236}">
                <a16:creationId xmlns:a16="http://schemas.microsoft.com/office/drawing/2014/main" id="{381640C4-E16E-A542-6DE0-C4FD926D0470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184</a:t>
            </a:r>
          </a:p>
        </p:txBody>
      </p:sp>
    </p:spTree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object 1">
            <a:extLst>
              <a:ext uri="{FF2B5EF4-FFF2-40B4-BE49-F238E27FC236}">
                <a16:creationId xmlns:a16="http://schemas.microsoft.com/office/drawing/2014/main" id="{10F9EAEB-D6B3-141E-62A0-DAE0DF97513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1E99CAC-8026-2870-A00D-F5E76FF5C40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8449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9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 spc="-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Trees</a:t>
            </a:r>
          </a:p>
        </p:txBody>
      </p:sp>
      <p:sp>
        <p:nvSpPr>
          <p:cNvPr id="189444" name="object 4">
            <a:extLst>
              <a:ext uri="{FF2B5EF4-FFF2-40B4-BE49-F238E27FC236}">
                <a16:creationId xmlns:a16="http://schemas.microsoft.com/office/drawing/2014/main" id="{9C38F651-DF0D-2F14-8A30-90A1E3A59E6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7275"/>
            <a:ext cx="7259638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path-vector routing, the path from a source to all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destinations is determined by the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spanning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tree.</a:t>
            </a:r>
          </a:p>
        </p:txBody>
      </p:sp>
      <p:sp>
        <p:nvSpPr>
          <p:cNvPr id="189445" name="object 5">
            <a:extLst>
              <a:ext uri="{FF2B5EF4-FFF2-40B4-BE49-F238E27FC236}">
                <a16:creationId xmlns:a16="http://schemas.microsoft.com/office/drawing/2014/main" id="{14325BDB-9F41-D978-72E1-0BF8D57BB4A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32025"/>
            <a:ext cx="7038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best spanning tree is not the least-cost tree.</a:t>
            </a:r>
          </a:p>
        </p:txBody>
      </p:sp>
      <p:sp>
        <p:nvSpPr>
          <p:cNvPr id="189446" name="object 6">
            <a:extLst>
              <a:ext uri="{FF2B5EF4-FFF2-40B4-BE49-F238E27FC236}">
                <a16:creationId xmlns:a16="http://schemas.microsoft.com/office/drawing/2014/main" id="{FF712391-70BD-082E-DE74-6A30D1BF6B6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73350"/>
            <a:ext cx="66849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It is the tree determined by the source when it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8989402-D501-00D5-AB80-986D8A9F8C9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40063"/>
            <a:ext cx="32448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imposes its own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89448" name="object 8">
            <a:extLst>
              <a:ext uri="{FF2B5EF4-FFF2-40B4-BE49-F238E27FC236}">
                <a16:creationId xmlns:a16="http://schemas.microsoft.com/office/drawing/2014/main" id="{C2D9F580-E000-2434-22B1-101EAD0A624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81388"/>
            <a:ext cx="72628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If there is more than one route to a destination, the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source can choose the route that meets its policy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best.</a:t>
            </a:r>
          </a:p>
        </p:txBody>
      </p:sp>
      <p:sp>
        <p:nvSpPr>
          <p:cNvPr id="189449" name="object 9">
            <a:extLst>
              <a:ext uri="{FF2B5EF4-FFF2-40B4-BE49-F238E27FC236}">
                <a16:creationId xmlns:a16="http://schemas.microsoft.com/office/drawing/2014/main" id="{A2140E3F-2C47-6623-9C37-AD14EB3F59B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54550"/>
            <a:ext cx="69437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 source may apply several policies at the same</a:t>
            </a:r>
          </a:p>
        </p:txBody>
      </p:sp>
      <p:sp>
        <p:nvSpPr>
          <p:cNvPr id="189450" name="object 10">
            <a:extLst>
              <a:ext uri="{FF2B5EF4-FFF2-40B4-BE49-F238E27FC236}">
                <a16:creationId xmlns:a16="http://schemas.microsoft.com/office/drawing/2014/main" id="{1684AB4F-B9A1-1D9F-577F-280DF6D45989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5021263"/>
            <a:ext cx="8128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time.</a:t>
            </a:r>
          </a:p>
        </p:txBody>
      </p:sp>
      <p:sp>
        <p:nvSpPr>
          <p:cNvPr id="189451" name="object 11">
            <a:extLst>
              <a:ext uri="{FF2B5EF4-FFF2-40B4-BE49-F238E27FC236}">
                <a16:creationId xmlns:a16="http://schemas.microsoft.com/office/drawing/2014/main" id="{21AFAD7E-B771-7A07-F754-F8E4DCB54B5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462588"/>
            <a:ext cx="67706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One of the common policies uses the minimum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0729350-40B2-649A-D5A1-E91ADACD7B3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829300"/>
            <a:ext cx="42354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 of nodes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be visited.</a:t>
            </a:r>
          </a:p>
        </p:txBody>
      </p:sp>
      <p:sp>
        <p:nvSpPr>
          <p:cNvPr id="189453" name="object 13">
            <a:extLst>
              <a:ext uri="{FF2B5EF4-FFF2-40B4-BE49-F238E27FC236}">
                <a16:creationId xmlns:a16="http://schemas.microsoft.com/office/drawing/2014/main" id="{A03155DC-8CDF-AF0F-92DA-263151E9796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6270625"/>
            <a:ext cx="72310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common policy is to avoid some nodes as</a:t>
            </a:r>
          </a:p>
        </p:txBody>
      </p:sp>
      <p:sp>
        <p:nvSpPr>
          <p:cNvPr id="189454" name="object 15">
            <a:extLst>
              <a:ext uri="{FF2B5EF4-FFF2-40B4-BE49-F238E27FC236}">
                <a16:creationId xmlns:a16="http://schemas.microsoft.com/office/drawing/2014/main" id="{FD225657-A9FE-F440-F669-4D7BEB0E409A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185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A8DDDBB-27F4-27A9-F046-7D1FE2CC0B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892300" y="6635750"/>
            <a:ext cx="3763963" cy="379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middle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node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a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</a:t>
            </a:r>
          </a:p>
        </p:txBody>
      </p:sp>
    </p:spTree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object 1">
            <a:extLst>
              <a:ext uri="{FF2B5EF4-FFF2-40B4-BE49-F238E27FC236}">
                <a16:creationId xmlns:a16="http://schemas.microsoft.com/office/drawing/2014/main" id="{538BE5A7-7AE4-4774-79AB-83747859352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0467" name="object 3">
            <a:extLst>
              <a:ext uri="{FF2B5EF4-FFF2-40B4-BE49-F238E27FC236}">
                <a16:creationId xmlns:a16="http://schemas.microsoft.com/office/drawing/2014/main" id="{41884508-4212-E981-5CE6-B11DE171BDB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01625"/>
            <a:ext cx="59229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spanning trees are made, gradually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465345C-17DD-107D-9107-8A8D98F6F28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71500"/>
            <a:ext cx="39830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asynchronously,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node.</a:t>
            </a:r>
          </a:p>
        </p:txBody>
      </p:sp>
      <p:sp>
        <p:nvSpPr>
          <p:cNvPr id="190469" name="object 5">
            <a:extLst>
              <a:ext uri="{FF2B5EF4-FFF2-40B4-BE49-F238E27FC236}">
                <a16:creationId xmlns:a16="http://schemas.microsoft.com/office/drawing/2014/main" id="{1F6E489A-ADC3-19B6-033D-08796A07176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14400"/>
            <a:ext cx="7137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When a node is booted, it creates a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path vector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on the information it can obtain about its immediate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neighbor.</a:t>
            </a:r>
          </a:p>
        </p:txBody>
      </p:sp>
      <p:sp>
        <p:nvSpPr>
          <p:cNvPr id="190470" name="object 6">
            <a:extLst>
              <a:ext uri="{FF2B5EF4-FFF2-40B4-BE49-F238E27FC236}">
                <a16:creationId xmlns:a16="http://schemas.microsoft.com/office/drawing/2014/main" id="{AB0B7F0C-2C5F-FFB2-5CB6-B7B173C49FA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795463"/>
            <a:ext cx="65992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node sends greeting messages to its immediate</a:t>
            </a:r>
          </a:p>
        </p:txBody>
      </p:sp>
      <p:sp>
        <p:nvSpPr>
          <p:cNvPr id="190471" name="object 7">
            <a:extLst>
              <a:ext uri="{FF2B5EF4-FFF2-40B4-BE49-F238E27FC236}">
                <a16:creationId xmlns:a16="http://schemas.microsoft.com/office/drawing/2014/main" id="{6635BAD7-16FF-EFD7-030B-BFC7F5375FA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065338"/>
            <a:ext cx="6057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neighbors to collect these pieces of information.</a:t>
            </a:r>
          </a:p>
        </p:txBody>
      </p:sp>
      <p:sp>
        <p:nvSpPr>
          <p:cNvPr id="190472" name="object 8">
            <a:extLst>
              <a:ext uri="{FF2B5EF4-FFF2-40B4-BE49-F238E27FC236}">
                <a16:creationId xmlns:a16="http://schemas.microsoft.com/office/drawing/2014/main" id="{024D4813-BE52-CB3F-F41C-2D6057647A45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409825"/>
            <a:ext cx="70389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after the creation of the initial path vector,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41E4CC3-42B9-B4F6-43DA-D877BA37598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676525"/>
            <a:ext cx="4892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sends it to 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immediate</a:t>
            </a:r>
            <a:r>
              <a:rPr sz="22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neighbors.</a:t>
            </a:r>
          </a:p>
        </p:txBody>
      </p:sp>
      <p:sp>
        <p:nvSpPr>
          <p:cNvPr id="190474" name="object 10">
            <a:extLst>
              <a:ext uri="{FF2B5EF4-FFF2-40B4-BE49-F238E27FC236}">
                <a16:creationId xmlns:a16="http://schemas.microsoft.com/office/drawing/2014/main" id="{FE80802F-EC87-773B-F081-E767288652C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021013"/>
            <a:ext cx="64960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when it receives a path vector from a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62856C-F2A2-C31B-4EBA-96667009192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3289300"/>
            <a:ext cx="6416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neighbor,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updates its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 the formula</a:t>
            </a:r>
          </a:p>
        </p:txBody>
      </p:sp>
      <p:sp>
        <p:nvSpPr>
          <p:cNvPr id="190476" name="object 12">
            <a:extLst>
              <a:ext uri="{FF2B5EF4-FFF2-40B4-BE49-F238E27FC236}">
                <a16:creationId xmlns:a16="http://schemas.microsoft.com/office/drawing/2014/main" id="{7AA4B4F4-566D-8376-C093-99A2DB63CED0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3635375"/>
            <a:ext cx="69643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policy is defined by selecting 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multiple</a:t>
            </a:r>
          </a:p>
        </p:txBody>
      </p:sp>
      <p:sp>
        <p:nvSpPr>
          <p:cNvPr id="190477" name="object 13">
            <a:extLst>
              <a:ext uri="{FF2B5EF4-FFF2-40B4-BE49-F238E27FC236}">
                <a16:creationId xmlns:a16="http://schemas.microsoft.com/office/drawing/2014/main" id="{38AF7D8B-F259-8B00-1ABF-BF3E8C8C006C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92300" y="3902075"/>
            <a:ext cx="9128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paths.</a:t>
            </a:r>
          </a:p>
        </p:txBody>
      </p:sp>
      <p:sp>
        <p:nvSpPr>
          <p:cNvPr id="190478" name="object 14">
            <a:extLst>
              <a:ext uri="{FF2B5EF4-FFF2-40B4-BE49-F238E27FC236}">
                <a16:creationId xmlns:a16="http://schemas.microsoft.com/office/drawing/2014/main" id="{E5741729-B7DD-0418-27A0-D153C2B4710F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246563"/>
            <a:ext cx="73501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Path-vector routing also imposes one more condition on</a:t>
            </a:r>
          </a:p>
        </p:txBody>
      </p:sp>
      <p:sp>
        <p:nvSpPr>
          <p:cNvPr id="190479" name="object 15">
            <a:extLst>
              <a:ext uri="{FF2B5EF4-FFF2-40B4-BE49-F238E27FC236}">
                <a16:creationId xmlns:a16="http://schemas.microsoft.com/office/drawing/2014/main" id="{8754DCF9-BCDB-9892-4A52-DB47CEFE3E3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92300" y="4514850"/>
            <a:ext cx="1812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this equation.</a:t>
            </a:r>
          </a:p>
        </p:txBody>
      </p:sp>
      <p:sp>
        <p:nvSpPr>
          <p:cNvPr id="190480" name="object 16">
            <a:extLst>
              <a:ext uri="{FF2B5EF4-FFF2-40B4-BE49-F238E27FC236}">
                <a16:creationId xmlns:a16="http://schemas.microsoft.com/office/drawing/2014/main" id="{5F2CF57C-57BA-0873-70A8-6FC9E2ABDEE2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09725" y="4859338"/>
            <a:ext cx="7180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Path (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) includes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that path is discarded to avoid</a:t>
            </a:r>
          </a:p>
        </p:txBody>
      </p:sp>
      <p:sp>
        <p:nvSpPr>
          <p:cNvPr id="190481" name="object 17">
            <a:extLst>
              <a:ext uri="{FF2B5EF4-FFF2-40B4-BE49-F238E27FC236}">
                <a16:creationId xmlns:a16="http://schemas.microsoft.com/office/drawing/2014/main" id="{113534BF-0507-4251-BAEA-054EDB959539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92300" y="5127625"/>
            <a:ext cx="2374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loop in the path.</a:t>
            </a:r>
          </a:p>
        </p:txBody>
      </p:sp>
      <p:sp>
        <p:nvSpPr>
          <p:cNvPr id="190482" name="object 18">
            <a:extLst>
              <a:ext uri="{FF2B5EF4-FFF2-40B4-BE49-F238E27FC236}">
                <a16:creationId xmlns:a16="http://schemas.microsoft.com/office/drawing/2014/main" id="{79B568C3-257E-5C1E-8202-93052734973C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09725" y="5472113"/>
            <a:ext cx="682148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other words,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does not want to visit itself when it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selects a path to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90483" name="object 20">
            <a:extLst>
              <a:ext uri="{FF2B5EF4-FFF2-40B4-BE49-F238E27FC236}">
                <a16:creationId xmlns:a16="http://schemas.microsoft.com/office/drawing/2014/main" id="{90BD943F-CDCA-A46D-DFE3-258DB564CF78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186</a:t>
            </a:r>
          </a:p>
        </p:txBody>
      </p:sp>
    </p:spTree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object 1">
            <a:extLst>
              <a:ext uri="{FF2B5EF4-FFF2-40B4-BE49-F238E27FC236}">
                <a16:creationId xmlns:a16="http://schemas.microsoft.com/office/drawing/2014/main" id="{4430B053-3F47-F319-5D28-C89B3ED14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1491" name="object 3">
            <a:extLst>
              <a:ext uri="{FF2B5EF4-FFF2-40B4-BE49-F238E27FC236}">
                <a16:creationId xmlns:a16="http://schemas.microsoft.com/office/drawing/2014/main" id="{52D147D5-34CF-1ED5-430B-9D8CA391F39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578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191492" name="object 5">
            <a:extLst>
              <a:ext uri="{FF2B5EF4-FFF2-40B4-BE49-F238E27FC236}">
                <a16:creationId xmlns:a16="http://schemas.microsoft.com/office/drawing/2014/main" id="{9CCB2DE3-1002-9A1E-F249-CA86E865AB0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187</a:t>
            </a:r>
          </a:p>
        </p:txBody>
      </p:sp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object 1">
            <a:extLst>
              <a:ext uri="{FF2B5EF4-FFF2-40B4-BE49-F238E27FC236}">
                <a16:creationId xmlns:a16="http://schemas.microsoft.com/office/drawing/2014/main" id="{3CC1E4E2-E4DE-51EB-3BA6-24ACF728DB9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2515" name="object 3">
            <a:extLst>
              <a:ext uri="{FF2B5EF4-FFF2-40B4-BE49-F238E27FC236}">
                <a16:creationId xmlns:a16="http://schemas.microsoft.com/office/drawing/2014/main" id="{DE35DDBD-DD83-96B1-B175-6C4623A33AB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785813"/>
            <a:ext cx="6300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source has created its own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4BCE6C8-C9E2-C129-7018-D25C906D1C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223963"/>
            <a:ext cx="63706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meets its 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2517" name="object 5">
            <a:extLst>
              <a:ext uri="{FF2B5EF4-FFF2-40B4-BE49-F238E27FC236}">
                <a16:creationId xmlns:a16="http://schemas.microsoft.com/office/drawing/2014/main" id="{DB2914D8-4315-6AB3-1794-56AB741A7C2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9900"/>
            <a:ext cx="7383463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policy imposed by all sources is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use the minimum number of nodes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 a destination.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spanning tree selected by A and 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such that the communication does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pass through D as a middle node.</a:t>
            </a:r>
          </a:p>
          <a:p>
            <a:pPr eaLnBrk="1" hangingPunct="1">
              <a:lnSpc>
                <a:spcPts val="3575"/>
              </a:lnSpc>
              <a:spcBef>
                <a:spcPts val="42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Similarly, the spanning tree selected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by B is such that the communication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does not pass through C as a middle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node.</a:t>
            </a:r>
          </a:p>
        </p:txBody>
      </p:sp>
      <p:sp>
        <p:nvSpPr>
          <p:cNvPr id="192518" name="object 7">
            <a:extLst>
              <a:ext uri="{FF2B5EF4-FFF2-40B4-BE49-F238E27FC236}">
                <a16:creationId xmlns:a16="http://schemas.microsoft.com/office/drawing/2014/main" id="{35217B39-E0D6-4AF0-7D45-0A8F9F9B1AF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188</a:t>
            </a:r>
          </a:p>
        </p:txBody>
      </p:sp>
    </p:spTree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object 1">
            <a:extLst>
              <a:ext uri="{FF2B5EF4-FFF2-40B4-BE49-F238E27FC236}">
                <a16:creationId xmlns:a16="http://schemas.microsoft.com/office/drawing/2014/main" id="{C32105E9-F732-0734-611C-A658F9E6563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5A051A-87B1-AF0B-54AB-9DEEC2211F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056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3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 booting</a:t>
            </a:r>
            <a:r>
              <a:rPr sz="32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3540" name="object 4">
            <a:extLst>
              <a:ext uri="{FF2B5EF4-FFF2-40B4-BE49-F238E27FC236}">
                <a16:creationId xmlns:a16="http://schemas.microsoft.com/office/drawing/2014/main" id="{6E326B49-362C-02E9-1251-650D1FF243B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910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Figure below shows all of these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DD78EAD-A153-A083-65A7-5DD858C31B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5384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vectors</a:t>
            </a:r>
            <a:r>
              <a:rPr sz="32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example.</a:t>
            </a:r>
          </a:p>
        </p:txBody>
      </p:sp>
      <p:sp>
        <p:nvSpPr>
          <p:cNvPr id="193542" name="object 6">
            <a:extLst>
              <a:ext uri="{FF2B5EF4-FFF2-40B4-BE49-F238E27FC236}">
                <a16:creationId xmlns:a16="http://schemas.microsoft.com/office/drawing/2014/main" id="{17CC6A2B-C49F-C408-2267-51EC7359595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5055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all of these tables are created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BC0851-5E4D-E4F1-FFAC-F6A22053A7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59113"/>
            <a:ext cx="29575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simultaneously.</a:t>
            </a:r>
          </a:p>
        </p:txBody>
      </p:sp>
      <p:sp>
        <p:nvSpPr>
          <p:cNvPr id="193544" name="object 8">
            <a:extLst>
              <a:ext uri="{FF2B5EF4-FFF2-40B4-BE49-F238E27FC236}">
                <a16:creationId xmlns:a16="http://schemas.microsoft.com/office/drawing/2014/main" id="{E7054969-7258-FA3B-8BB8-09EFCCD3F08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They are created when each node is</a:t>
            </a:r>
          </a:p>
        </p:txBody>
      </p:sp>
      <p:sp>
        <p:nvSpPr>
          <p:cNvPr id="193545" name="object 9">
            <a:extLst>
              <a:ext uri="{FF2B5EF4-FFF2-40B4-BE49-F238E27FC236}">
                <a16:creationId xmlns:a16="http://schemas.microsoft.com/office/drawing/2014/main" id="{029D35F3-EF4C-0F5B-0E66-FA872AAEBD5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5097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booted.</a:t>
            </a:r>
          </a:p>
        </p:txBody>
      </p:sp>
      <p:sp>
        <p:nvSpPr>
          <p:cNvPr id="193546" name="object 10">
            <a:extLst>
              <a:ext uri="{FF2B5EF4-FFF2-40B4-BE49-F238E27FC236}">
                <a16:creationId xmlns:a16="http://schemas.microsoft.com/office/drawing/2014/main" id="{044A4F0F-F2C9-23AF-9B27-DE742318C164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75188"/>
            <a:ext cx="72485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figure also shows how these path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vectors are sent to immediate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57C90D-DECB-3C58-8687-7219305A156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911350" y="5888038"/>
            <a:ext cx="57467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neighbors after they have</a:t>
            </a:r>
            <a:r>
              <a:rPr sz="32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been</a:t>
            </a:r>
          </a:p>
        </p:txBody>
      </p:sp>
      <p:sp>
        <p:nvSpPr>
          <p:cNvPr id="193548" name="object 12">
            <a:extLst>
              <a:ext uri="{FF2B5EF4-FFF2-40B4-BE49-F238E27FC236}">
                <a16:creationId xmlns:a16="http://schemas.microsoft.com/office/drawing/2014/main" id="{2E4F7F68-DABA-CB6F-477E-6783369DE40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138863"/>
            <a:ext cx="1622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created.</a:t>
            </a:r>
          </a:p>
        </p:txBody>
      </p:sp>
      <p:sp>
        <p:nvSpPr>
          <p:cNvPr id="193549" name="object 14">
            <a:extLst>
              <a:ext uri="{FF2B5EF4-FFF2-40B4-BE49-F238E27FC236}">
                <a16:creationId xmlns:a16="http://schemas.microsoft.com/office/drawing/2014/main" id="{C33BDF60-8807-F706-3B78-C7008E6CE14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189</a:t>
            </a:r>
          </a:p>
        </p:txBody>
      </p:sp>
    </p:spTree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object 1">
            <a:extLst>
              <a:ext uri="{FF2B5EF4-FFF2-40B4-BE49-F238E27FC236}">
                <a16:creationId xmlns:a16="http://schemas.microsoft.com/office/drawing/2014/main" id="{4EB040D2-7D88-D082-9818-205610B8E5A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A5DA99C-AC5C-8A94-F5F4-6F1E27193F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7289800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</a:t>
            </a: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40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</a:t>
            </a:r>
            <a:r>
              <a:rPr sz="40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booting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4564" name="object 5">
            <a:extLst>
              <a:ext uri="{FF2B5EF4-FFF2-40B4-BE49-F238E27FC236}">
                <a16:creationId xmlns:a16="http://schemas.microsoft.com/office/drawing/2014/main" id="{54FC73A4-087D-72D7-27A9-B6ABD46C7EA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190</a:t>
            </a:r>
          </a:p>
        </p:txBody>
      </p:sp>
    </p:spTree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object 1">
            <a:extLst>
              <a:ext uri="{FF2B5EF4-FFF2-40B4-BE49-F238E27FC236}">
                <a16:creationId xmlns:a16="http://schemas.microsoft.com/office/drawing/2014/main" id="{D0384813-94C7-A3F0-99D3-F76EAF6F97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587" name="object 3">
            <a:extLst>
              <a:ext uri="{FF2B5EF4-FFF2-40B4-BE49-F238E27FC236}">
                <a16:creationId xmlns:a16="http://schemas.microsoft.com/office/drawing/2014/main" id="{9DA3B8A6-5104-EF5D-C137-C3E6F5B42B4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288213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BORDER GATEWAY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PROTOCOL (BGP)</a:t>
            </a:r>
          </a:p>
          <a:p>
            <a:pPr eaLnBrk="1" hangingPunct="1">
              <a:lnSpc>
                <a:spcPts val="3575"/>
              </a:lnSpc>
              <a:spcBef>
                <a:spcPts val="3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Border Gateway Protocol version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(BGP) is the only interdomain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used in the Internet today.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BGP4 is based on the path-vector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algorithm. It provides information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the reachability of networks in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Internet.</a:t>
            </a:r>
          </a:p>
          <a:p>
            <a:pPr eaLnBrk="1" hangingPunct="1">
              <a:lnSpc>
                <a:spcPts val="3575"/>
              </a:lnSpc>
              <a:spcBef>
                <a:spcPts val="4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 views internet as a set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systems interconnected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arbitrarily.</a:t>
            </a:r>
          </a:p>
        </p:txBody>
      </p:sp>
      <p:sp>
        <p:nvSpPr>
          <p:cNvPr id="195588" name="object 5">
            <a:extLst>
              <a:ext uri="{FF2B5EF4-FFF2-40B4-BE49-F238E27FC236}">
                <a16:creationId xmlns:a16="http://schemas.microsoft.com/office/drawing/2014/main" id="{CDEF0131-3F8E-B248-57F0-E2FA2B449B4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191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>
            <a:extLst>
              <a:ext uri="{FF2B5EF4-FFF2-40B4-BE49-F238E27FC236}">
                <a16:creationId xmlns:a16="http://schemas.microsoft.com/office/drawing/2014/main" id="{6848EA4D-8464-8737-030E-E885233B8B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74613"/>
            <a:ext cx="7469188" cy="135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Connection oriented packet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switching</a:t>
            </a:r>
          </a:p>
          <a:p>
            <a:pPr eaLnBrk="1" hangingPunct="1">
              <a:lnSpc>
                <a:spcPts val="23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address information is only transferred 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21507" name="object 2">
            <a:extLst>
              <a:ext uri="{FF2B5EF4-FFF2-40B4-BE49-F238E27FC236}">
                <a16:creationId xmlns:a16="http://schemas.microsoft.com/office/drawing/2014/main" id="{25FAF771-E1B0-3F28-37BF-C5A405B5AEE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46C20F-2573-FC88-A122-21145F088C5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39863"/>
            <a:ext cx="710406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phase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Once</a:t>
            </a:r>
            <a:r>
              <a:rPr sz="22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discovered,</a:t>
            </a:r>
            <a:r>
              <a:rPr sz="22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entry</a:t>
            </a:r>
            <a:r>
              <a:rPr sz="2200" spc="3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65D303-7FA6-87F9-8635-C508BFC84A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3100"/>
            <a:ext cx="59102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 to switching table of each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node.</a:t>
            </a:r>
          </a:p>
        </p:txBody>
      </p:sp>
      <p:sp>
        <p:nvSpPr>
          <p:cNvPr id="21510" name="object 6">
            <a:extLst>
              <a:ext uri="{FF2B5EF4-FFF2-40B4-BE49-F238E27FC236}">
                <a16:creationId xmlns:a16="http://schemas.microsoft.com/office/drawing/2014/main" id="{9ED535D0-BB31-2A52-E197-6C41728C265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22538"/>
            <a:ext cx="67754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packet header (local header) may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information such as length, timestamp, sequence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etc.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C16E3D6-A521-9F24-2F0F-21F529EBCEE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032250"/>
            <a:ext cx="6526213" cy="8493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Connection-oriented switching is very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useful in switched</a:t>
            </a:r>
          </a:p>
          <a:p>
            <a:pPr eaLnBrk="0" fontAlgn="auto" hangingPunct="0">
              <a:lnSpc>
                <a:spcPts val="2431"/>
              </a:lnSpc>
              <a:spcBef>
                <a:spcPts val="1578"/>
              </a:spcBef>
              <a:buSzTx/>
              <a:buFontTx/>
              <a:buNone/>
              <a:defRPr/>
            </a:pPr>
            <a:r>
              <a:rPr sz="2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WAN.</a:t>
            </a:r>
          </a:p>
        </p:txBody>
      </p:sp>
      <p:sp>
        <p:nvSpPr>
          <p:cNvPr id="21512" name="object 8">
            <a:extLst>
              <a:ext uri="{FF2B5EF4-FFF2-40B4-BE49-F238E27FC236}">
                <a16:creationId xmlns:a16="http://schemas.microsoft.com/office/drawing/2014/main" id="{DA672B7F-1024-FBD8-5C3C-F74FD1C5944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3338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popular protocols which use Virtual Circuit Switching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are X.25, Frame-Relay, AT M and MPLS(Multi-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Label Switching).</a:t>
            </a:r>
          </a:p>
        </p:txBody>
      </p:sp>
      <p:sp>
        <p:nvSpPr>
          <p:cNvPr id="21513" name="object 10">
            <a:extLst>
              <a:ext uri="{FF2B5EF4-FFF2-40B4-BE49-F238E27FC236}">
                <a16:creationId xmlns:a16="http://schemas.microsoft.com/office/drawing/2014/main" id="{E97D55E6-C28B-2E45-5BA5-FD6FAB9F82E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</a:t>
            </a:r>
          </a:p>
        </p:txBody>
      </p:sp>
    </p:spTree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bject 1">
            <a:extLst>
              <a:ext uri="{FF2B5EF4-FFF2-40B4-BE49-F238E27FC236}">
                <a16:creationId xmlns:a16="http://schemas.microsoft.com/office/drawing/2014/main" id="{2AC40370-596F-40DA-37CB-7A99AFB1C5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930D9A-31EC-14BA-453D-83BFB8426B5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6727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28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2800" b="1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(BGP)</a:t>
            </a:r>
          </a:p>
        </p:txBody>
      </p:sp>
      <p:sp>
        <p:nvSpPr>
          <p:cNvPr id="196612" name="object 5">
            <a:extLst>
              <a:ext uri="{FF2B5EF4-FFF2-40B4-BE49-F238E27FC236}">
                <a16:creationId xmlns:a16="http://schemas.microsoft.com/office/drawing/2014/main" id="{AA5808E9-695C-6CC1-CAC3-75101789DE9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192</a:t>
            </a:r>
          </a:p>
        </p:txBody>
      </p:sp>
    </p:spTree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object 1">
            <a:extLst>
              <a:ext uri="{FF2B5EF4-FFF2-40B4-BE49-F238E27FC236}">
                <a16:creationId xmlns:a16="http://schemas.microsoft.com/office/drawing/2014/main" id="{6B0D1B6F-6F67-80F1-B168-FE664A5E4E8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7635" name="object 3">
            <a:extLst>
              <a:ext uri="{FF2B5EF4-FFF2-40B4-BE49-F238E27FC236}">
                <a16:creationId xmlns:a16="http://schemas.microsoft.com/office/drawing/2014/main" id="{5BB49B33-34D0-F621-AE3A-7FF59773C8B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82600"/>
            <a:ext cx="73342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Each AS have a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border router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(gateway),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by which packets enter and leave that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AS. In above figure,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border routers.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One of the router in each autonomous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system is designated as BGP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Speaker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exchange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reachability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information with other BGP speakers,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external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session.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advertises complete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path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enumerated list of AS (path vector) to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 a particular network.</a:t>
            </a:r>
          </a:p>
        </p:txBody>
      </p:sp>
      <p:sp>
        <p:nvSpPr>
          <p:cNvPr id="197636" name="object 4">
            <a:extLst>
              <a:ext uri="{FF2B5EF4-FFF2-40B4-BE49-F238E27FC236}">
                <a16:creationId xmlns:a16="http://schemas.microsoft.com/office/drawing/2014/main" id="{FA3C1C58-2091-7BCA-AD75-51D20A38599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3388" y="5881688"/>
            <a:ext cx="71469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Paths must be without any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loop,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i.e., AS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FB3F21A-9691-F437-CFE7-265CFE7154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6137275"/>
            <a:ext cx="23542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list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unique.</a:t>
            </a:r>
          </a:p>
        </p:txBody>
      </p:sp>
      <p:sp>
        <p:nvSpPr>
          <p:cNvPr id="197638" name="object 7">
            <a:extLst>
              <a:ext uri="{FF2B5EF4-FFF2-40B4-BE49-F238E27FC236}">
                <a16:creationId xmlns:a16="http://schemas.microsoft.com/office/drawing/2014/main" id="{4DAB5C58-4E43-0508-7FC5-2E900906E9B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193</a:t>
            </a:r>
          </a:p>
        </p:txBody>
      </p:sp>
    </p:spTree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object 1">
            <a:extLst>
              <a:ext uri="{FF2B5EF4-FFF2-40B4-BE49-F238E27FC236}">
                <a16:creationId xmlns:a16="http://schemas.microsoft.com/office/drawing/2014/main" id="{1408BDB6-53B2-7277-1AAA-932D95896A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8659" name="object 3">
            <a:extLst>
              <a:ext uri="{FF2B5EF4-FFF2-40B4-BE49-F238E27FC236}">
                <a16:creationId xmlns:a16="http://schemas.microsoft.com/office/drawing/2014/main" id="{1A4D33F4-9E33-DE47-0560-B1E913AE26A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954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example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backbone network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advertises that networks 128.96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192.4.153 can be reached along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 &lt;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AS1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AS2, AS4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&gt;.</a:t>
            </a:r>
          </a:p>
        </p:txBody>
      </p:sp>
      <p:sp>
        <p:nvSpPr>
          <p:cNvPr id="198660" name="object 5">
            <a:extLst>
              <a:ext uri="{FF2B5EF4-FFF2-40B4-BE49-F238E27FC236}">
                <a16:creationId xmlns:a16="http://schemas.microsoft.com/office/drawing/2014/main" id="{0347B57C-A99C-3080-5BAA-0365CE2F3B8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194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object 1">
            <a:extLst>
              <a:ext uri="{FF2B5EF4-FFF2-40B4-BE49-F238E27FC236}">
                <a16:creationId xmlns:a16="http://schemas.microsoft.com/office/drawing/2014/main" id="{9D3BC40B-5A5C-A7A7-DF39-6B5A195D06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9683" name="object 3">
            <a:extLst>
              <a:ext uri="{FF2B5EF4-FFF2-40B4-BE49-F238E27FC236}">
                <a16:creationId xmlns:a16="http://schemas.microsoft.com/office/drawing/2014/main" id="{5A7C6BD3-85B9-B2AD-F123-403D5174E02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17488"/>
            <a:ext cx="6705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If there are multiple routes to a destination,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7585FF-4787-4068-4DC0-5BB54FFF00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34988"/>
            <a:ext cx="654050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BGP</a:t>
            </a:r>
            <a:r>
              <a:rPr sz="26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speaker</a:t>
            </a:r>
            <a:r>
              <a:rPr sz="26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chooses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based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9685" name="object 5">
            <a:extLst>
              <a:ext uri="{FF2B5EF4-FFF2-40B4-BE49-F238E27FC236}">
                <a16:creationId xmlns:a16="http://schemas.microsoft.com/office/drawing/2014/main" id="{EB3E99F3-47EB-D592-5F0B-000867865B8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27100"/>
            <a:ext cx="676116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Speakers need not advertise any route to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9DAB20A-4242-ECBA-F7D4-2C4F230392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244600"/>
            <a:ext cx="45847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destination, even</a:t>
            </a:r>
            <a:r>
              <a:rPr sz="26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one exists.</a:t>
            </a:r>
          </a:p>
        </p:txBody>
      </p:sp>
      <p:sp>
        <p:nvSpPr>
          <p:cNvPr id="199687" name="object 7">
            <a:extLst>
              <a:ext uri="{FF2B5EF4-FFF2-40B4-BE49-F238E27FC236}">
                <a16:creationId xmlns:a16="http://schemas.microsoft.com/office/drawing/2014/main" id="{108C628A-C4ED-71A2-6E6C-0F3CAEE943B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638300"/>
            <a:ext cx="734695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Advertised paths can be cancelled, if a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link/node on the path goes down. This negative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advertisement is known as withdrawn route.</a:t>
            </a:r>
          </a:p>
        </p:txBody>
      </p:sp>
      <p:sp>
        <p:nvSpPr>
          <p:cNvPr id="199688" name="object 8">
            <a:extLst>
              <a:ext uri="{FF2B5EF4-FFF2-40B4-BE49-F238E27FC236}">
                <a16:creationId xmlns:a16="http://schemas.microsoft.com/office/drawing/2014/main" id="{E444D624-F66D-CB40-AEBA-9249F6D8E8C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665413"/>
            <a:ext cx="69627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Routes are not repeatedly sent. If there is no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D13F17B-900C-630E-3F9B-9F3A02B842B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982913"/>
            <a:ext cx="588645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change,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keep alive messages</a:t>
            </a:r>
            <a:r>
              <a:rPr sz="26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6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</a:p>
        </p:txBody>
      </p:sp>
      <p:sp>
        <p:nvSpPr>
          <p:cNvPr id="199690" name="object 10">
            <a:extLst>
              <a:ext uri="{FF2B5EF4-FFF2-40B4-BE49-F238E27FC236}">
                <a16:creationId xmlns:a16="http://schemas.microsoft.com/office/drawing/2014/main" id="{18D44E66-F2F3-3BF8-6B24-F38A657EAF82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373438"/>
            <a:ext cx="729297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iBGP - interior BGP</a:t>
            </a:r>
          </a:p>
          <a:p>
            <a:pPr eaLnBrk="1" hangingPunct="1">
              <a:lnSpc>
                <a:spcPts val="2900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 Variant of BGP</a:t>
            </a:r>
          </a:p>
          <a:p>
            <a:pPr eaLnBrk="1" hangingPunct="1">
              <a:lnSpc>
                <a:spcPts val="2900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Used by routers to update routing information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learnt from other speakers to routers inside the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99691" name="object 11">
            <a:extLst>
              <a:ext uri="{FF2B5EF4-FFF2-40B4-BE49-F238E27FC236}">
                <a16:creationId xmlns:a16="http://schemas.microsoft.com/office/drawing/2014/main" id="{22BE342F-CF50-263B-F323-C87D041D1990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202238"/>
            <a:ext cx="709136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Each router in the AS is able to determine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B0318A5-2598-74E7-01B2-5D1EC698BDD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519738"/>
            <a:ext cx="5432425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appropriate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next hop for</a:t>
            </a:r>
            <a:r>
              <a:rPr sz="26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all prefixes.</a:t>
            </a:r>
          </a:p>
        </p:txBody>
      </p:sp>
      <p:sp>
        <p:nvSpPr>
          <p:cNvPr id="199693" name="object 14">
            <a:extLst>
              <a:ext uri="{FF2B5EF4-FFF2-40B4-BE49-F238E27FC236}">
                <a16:creationId xmlns:a16="http://schemas.microsoft.com/office/drawing/2014/main" id="{584D5338-9973-FC3D-C09A-F3CC0B0F6EF4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195</a:t>
            </a:r>
          </a:p>
        </p:txBody>
      </p:sp>
    </p:spTree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object 1">
            <a:extLst>
              <a:ext uri="{FF2B5EF4-FFF2-40B4-BE49-F238E27FC236}">
                <a16:creationId xmlns:a16="http://schemas.microsoft.com/office/drawing/2014/main" id="{81C6EBC7-E680-092A-8826-57627D4555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B547A6C-3B34-1C2C-A20A-CC123DFA8D5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76488" y="1544638"/>
            <a:ext cx="5911850" cy="889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6705"/>
              </a:lnSpc>
              <a:buSzTx/>
              <a:buFontTx/>
              <a:buNone/>
              <a:defRPr/>
            </a:pPr>
            <a:r>
              <a:rPr sz="6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</a:p>
        </p:txBody>
      </p:sp>
      <p:sp>
        <p:nvSpPr>
          <p:cNvPr id="200708" name="object 5">
            <a:extLst>
              <a:ext uri="{FF2B5EF4-FFF2-40B4-BE49-F238E27FC236}">
                <a16:creationId xmlns:a16="http://schemas.microsoft.com/office/drawing/2014/main" id="{5592753D-E5AF-AC41-9492-86773C8C53B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196</a:t>
            </a:r>
          </a:p>
        </p:txBody>
      </p:sp>
    </p:spTree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object 1">
            <a:extLst>
              <a:ext uri="{FF2B5EF4-FFF2-40B4-BE49-F238E27FC236}">
                <a16:creationId xmlns:a16="http://schemas.microsoft.com/office/drawing/2014/main" id="{19D90A2C-F7B7-E7C7-0561-AF954310D5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E9FB44-EA47-DDC1-7E03-4FB7BE082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95438" y="360363"/>
            <a:ext cx="5319712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9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Basic</a:t>
            </a:r>
          </a:p>
        </p:txBody>
      </p:sp>
      <p:sp>
        <p:nvSpPr>
          <p:cNvPr id="201732" name="object 4">
            <a:extLst>
              <a:ext uri="{FF2B5EF4-FFF2-40B4-BE49-F238E27FC236}">
                <a16:creationId xmlns:a16="http://schemas.microsoft.com/office/drawing/2014/main" id="{BF5126B8-6AF3-58BC-EEA9-D94E303D574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5213"/>
            <a:ext cx="66357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multicasting, there is one source and a group of</a:t>
            </a:r>
          </a:p>
        </p:txBody>
      </p:sp>
      <p:sp>
        <p:nvSpPr>
          <p:cNvPr id="201733" name="object 5">
            <a:extLst>
              <a:ext uri="{FF2B5EF4-FFF2-40B4-BE49-F238E27FC236}">
                <a16:creationId xmlns:a16="http://schemas.microsoft.com/office/drawing/2014/main" id="{92801BE8-82F5-283A-C16F-B973F5488DD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333500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4" name="object 6">
            <a:extLst>
              <a:ext uri="{FF2B5EF4-FFF2-40B4-BE49-F238E27FC236}">
                <a16:creationId xmlns:a16="http://schemas.microsoft.com/office/drawing/2014/main" id="{720A3FBE-C063-D92B-41AE-4062898E7EE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676400"/>
            <a:ext cx="61166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Multicast supports efficient delivery to multiple</a:t>
            </a:r>
          </a:p>
        </p:txBody>
      </p:sp>
      <p:sp>
        <p:nvSpPr>
          <p:cNvPr id="201735" name="object 7">
            <a:extLst>
              <a:ext uri="{FF2B5EF4-FFF2-40B4-BE49-F238E27FC236}">
                <a16:creationId xmlns:a16="http://schemas.microsoft.com/office/drawing/2014/main" id="{7A896C0E-AE9D-3CEA-505A-75875118128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1944688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6" name="object 8">
            <a:extLst>
              <a:ext uri="{FF2B5EF4-FFF2-40B4-BE49-F238E27FC236}">
                <a16:creationId xmlns:a16="http://schemas.microsoft.com/office/drawing/2014/main" id="{D969418D-BDF5-30B5-C900-A7D7814B7D6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290763"/>
            <a:ext cx="721518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318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relationship is one to many or many-to-many.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One-to-Many (Source Specific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Radio station broadcast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Transmitting news, stock-price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Software updates to multiple hosts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Many-to-Many (Any Source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Multimedia teleconferencing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Online multi-player games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Distributed simulations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this type of communication, the source address is 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unicast address, but the destination address is a group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201737" name="object 9">
            <a:extLst>
              <a:ext uri="{FF2B5EF4-FFF2-40B4-BE49-F238E27FC236}">
                <a16:creationId xmlns:a16="http://schemas.microsoft.com/office/drawing/2014/main" id="{FFA0F575-E9AB-334B-344F-F316CD43494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92288" y="6683375"/>
            <a:ext cx="71183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group address defines the members of the group.</a:t>
            </a:r>
          </a:p>
        </p:txBody>
      </p:sp>
      <p:sp>
        <p:nvSpPr>
          <p:cNvPr id="201738" name="object 11">
            <a:extLst>
              <a:ext uri="{FF2B5EF4-FFF2-40B4-BE49-F238E27FC236}">
                <a16:creationId xmlns:a16="http://schemas.microsoft.com/office/drawing/2014/main" id="{1B6A562B-2211-2446-1FA1-FB97599E18A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197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object 1">
            <a:extLst>
              <a:ext uri="{FF2B5EF4-FFF2-40B4-BE49-F238E27FC236}">
                <a16:creationId xmlns:a16="http://schemas.microsoft.com/office/drawing/2014/main" id="{3E2AF9D7-9498-D467-85AE-784161CFCF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2755" name="object 4">
            <a:extLst>
              <a:ext uri="{FF2B5EF4-FFF2-40B4-BE49-F238E27FC236}">
                <a16:creationId xmlns:a16="http://schemas.microsoft.com/office/drawing/2014/main" id="{94D903CD-4936-6F9F-4BA0-FDCF1701C2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198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object 1">
            <a:extLst>
              <a:ext uri="{FF2B5EF4-FFF2-40B4-BE49-F238E27FC236}">
                <a16:creationId xmlns:a16="http://schemas.microsoft.com/office/drawing/2014/main" id="{F4DCFD04-8C71-6A2F-20AB-CFFBA756B2D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3779" name="object 3">
            <a:extLst>
              <a:ext uri="{FF2B5EF4-FFF2-40B4-BE49-F238E27FC236}">
                <a16:creationId xmlns:a16="http://schemas.microsoft.com/office/drawing/2014/main" id="{58A54E83-3EAB-E91C-EE50-03AFEBA9A58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30200"/>
            <a:ext cx="30416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Multicasting</a:t>
            </a:r>
          </a:p>
        </p:txBody>
      </p:sp>
      <p:sp>
        <p:nvSpPr>
          <p:cNvPr id="203780" name="object 4">
            <a:extLst>
              <a:ext uri="{FF2B5EF4-FFF2-40B4-BE49-F238E27FC236}">
                <a16:creationId xmlns:a16="http://schemas.microsoft.com/office/drawing/2014/main" id="{88520EAB-51E3-A66F-9B41-EF06D92C714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9813"/>
            <a:ext cx="73866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Broadcasting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in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Multicasting, the information is sent to the targeted or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members of the network.</a:t>
            </a:r>
          </a:p>
        </p:txBody>
      </p:sp>
      <p:sp>
        <p:nvSpPr>
          <p:cNvPr id="203781" name="object 5">
            <a:extLst>
              <a:ext uri="{FF2B5EF4-FFF2-40B4-BE49-F238E27FC236}">
                <a16:creationId xmlns:a16="http://schemas.microsoft.com/office/drawing/2014/main" id="{283CB2BA-25FA-4A22-F125-958D81032C6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4241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task can be accomplished by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individual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copies to each user or node present in the network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individual copies to each user 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and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increase the network latency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3782" name="object 6">
            <a:extLst>
              <a:ext uri="{FF2B5EF4-FFF2-40B4-BE49-F238E27FC236}">
                <a16:creationId xmlns:a16="http://schemas.microsoft.com/office/drawing/2014/main" id="{3030E346-6317-2384-4AD8-2B2E46489F8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43388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shortcomings,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allows a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transmission that can be split up among the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users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consequently, this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bandwidth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signal.</a:t>
            </a:r>
          </a:p>
        </p:txBody>
      </p:sp>
      <p:sp>
        <p:nvSpPr>
          <p:cNvPr id="203783" name="object 8">
            <a:extLst>
              <a:ext uri="{FF2B5EF4-FFF2-40B4-BE49-F238E27FC236}">
                <a16:creationId xmlns:a16="http://schemas.microsoft.com/office/drawing/2014/main" id="{C4CD0E46-3207-18DB-B921-3BA0EFED733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199</a:t>
            </a:r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object 1">
            <a:extLst>
              <a:ext uri="{FF2B5EF4-FFF2-40B4-BE49-F238E27FC236}">
                <a16:creationId xmlns:a16="http://schemas.microsoft.com/office/drawing/2014/main" id="{9CBE9A85-E068-9853-507A-CBDE4CEB1A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DD8B9C0-09FE-CBE4-F095-6BEA5AF8A8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623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Applications</a:t>
            </a:r>
            <a:r>
              <a:rPr sz="43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21EF0B5-2528-76E9-3461-5F8EE3BF4E3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79550"/>
            <a:ext cx="499268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Multicasting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used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many areas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like:</a:t>
            </a:r>
          </a:p>
        </p:txBody>
      </p:sp>
      <p:sp>
        <p:nvSpPr>
          <p:cNvPr id="204805" name="object 5">
            <a:extLst>
              <a:ext uri="{FF2B5EF4-FFF2-40B4-BE49-F238E27FC236}">
                <a16:creationId xmlns:a16="http://schemas.microsoft.com/office/drawing/2014/main" id="{DE2E9197-FD26-3CF5-5298-D181107EE82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884363"/>
            <a:ext cx="707548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data transfer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upgrade from the software developer to users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needing the upgrade.</a:t>
            </a:r>
          </a:p>
        </p:txBody>
      </p:sp>
      <p:sp>
        <p:nvSpPr>
          <p:cNvPr id="204806" name="object 6">
            <a:extLst>
              <a:ext uri="{FF2B5EF4-FFF2-40B4-BE49-F238E27FC236}">
                <a16:creationId xmlns:a16="http://schemas.microsoft.com/office/drawing/2014/main" id="{C73A4A34-C6F4-BB02-7D77-7D498D6D5B3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949575"/>
            <a:ext cx="302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(IP)</a:t>
            </a:r>
          </a:p>
        </p:txBody>
      </p:sp>
      <p:sp>
        <p:nvSpPr>
          <p:cNvPr id="204807" name="object 7">
            <a:extLst>
              <a:ext uri="{FF2B5EF4-FFF2-40B4-BE49-F238E27FC236}">
                <a16:creationId xmlns:a16="http://schemas.microsoft.com/office/drawing/2014/main" id="{E26BFE1F-87AA-5D39-5172-E00E2794AE5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354388"/>
            <a:ext cx="6777038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Media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audio, video and text of the live lecture to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lecture participants.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also supports video conferencing applications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webcasts.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feeds</a:t>
            </a:r>
          </a:p>
        </p:txBody>
      </p:sp>
      <p:sp>
        <p:nvSpPr>
          <p:cNvPr id="204808" name="object 8">
            <a:extLst>
              <a:ext uri="{FF2B5EF4-FFF2-40B4-BE49-F238E27FC236}">
                <a16:creationId xmlns:a16="http://schemas.microsoft.com/office/drawing/2014/main" id="{8C4DA6B0-F03F-BF84-82C1-38B2154F5B1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9425"/>
            <a:ext cx="27241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gaming</a:t>
            </a:r>
          </a:p>
        </p:txBody>
      </p:sp>
      <p:sp>
        <p:nvSpPr>
          <p:cNvPr id="204809" name="object 10">
            <a:extLst>
              <a:ext uri="{FF2B5EF4-FFF2-40B4-BE49-F238E27FC236}">
                <a16:creationId xmlns:a16="http://schemas.microsoft.com/office/drawing/2014/main" id="{452BCBCD-77F9-74A1-5D93-0E21F9C8E85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200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object 1">
            <a:extLst>
              <a:ext uri="{FF2B5EF4-FFF2-40B4-BE49-F238E27FC236}">
                <a16:creationId xmlns:a16="http://schemas.microsoft.com/office/drawing/2014/main" id="{D4D9A1E2-9DD3-B542-86C4-88C1C1E9CE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1A29D02-01C7-A172-DAA6-4960FA7002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54006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9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205828" name="object 4">
            <a:extLst>
              <a:ext uri="{FF2B5EF4-FFF2-40B4-BE49-F238E27FC236}">
                <a16:creationId xmlns:a16="http://schemas.microsoft.com/office/drawing/2014/main" id="{20C141F2-340B-1E40-E7E8-F673EB88EEB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12813"/>
            <a:ext cx="73358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There are two types of Multicast Distribution Trees used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8325C53-7174-F5C9-31EF-7B53A221CE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181100"/>
            <a:ext cx="25606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multicast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routing.</a:t>
            </a:r>
          </a:p>
        </p:txBody>
      </p:sp>
      <p:sp>
        <p:nvSpPr>
          <p:cNvPr id="205830" name="object 6">
            <a:extLst>
              <a:ext uri="{FF2B5EF4-FFF2-40B4-BE49-F238E27FC236}">
                <a16:creationId xmlns:a16="http://schemas.microsoft.com/office/drawing/2014/main" id="{CC710DB1-9C62-49D8-55AA-197E059F486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524000"/>
            <a:ext cx="4403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  <a:p>
            <a:pPr eaLnBrk="1" hangingPunct="1">
              <a:lnSpc>
                <a:spcPts val="2675"/>
              </a:lnSpc>
              <a:spcBef>
                <a:spcPts val="225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Source-Based Tree: (DVMRP)</a:t>
            </a:r>
          </a:p>
        </p:txBody>
      </p:sp>
      <p:sp>
        <p:nvSpPr>
          <p:cNvPr id="205831" name="object 7">
            <a:extLst>
              <a:ext uri="{FF2B5EF4-FFF2-40B4-BE49-F238E27FC236}">
                <a16:creationId xmlns:a16="http://schemas.microsoft.com/office/drawing/2014/main" id="{B4725937-5B79-9E01-DD6E-552D42386D1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38375"/>
            <a:ext cx="67945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each combination of (source , group), there is a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7E6E055-F0E7-658A-0C7F-E2F93AE0BF4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06663"/>
            <a:ext cx="361950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 path</a:t>
            </a:r>
            <a:r>
              <a:rPr sz="22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0AC0B47-4C44-E4C2-9B8A-B535BF3B33F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41575" y="2851150"/>
            <a:ext cx="23431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</a:t>
            </a:r>
            <a:r>
              <a:rPr sz="2200"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prune</a:t>
            </a:r>
          </a:p>
        </p:txBody>
      </p:sp>
      <p:sp>
        <p:nvSpPr>
          <p:cNvPr id="205834" name="object 10">
            <a:extLst>
              <a:ext uri="{FF2B5EF4-FFF2-40B4-BE49-F238E27FC236}">
                <a16:creationId xmlns:a16="http://schemas.microsoft.com/office/drawing/2014/main" id="{29D229E1-7DD6-ECD6-BF7F-89E01D54B13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41575" y="3184525"/>
            <a:ext cx="65452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0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Send multicast traffic everywhere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Prune edges that are not actively subscribed to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</p:txBody>
      </p:sp>
      <p:sp>
        <p:nvSpPr>
          <p:cNvPr id="205835" name="object 11">
            <a:extLst>
              <a:ext uri="{FF2B5EF4-FFF2-40B4-BE49-F238E27FC236}">
                <a16:creationId xmlns:a16="http://schemas.microsoft.com/office/drawing/2014/main" id="{7BE8AEB5-F3D2-13F8-1921-F70D5295BDB4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138613"/>
            <a:ext cx="66325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334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Routers flood groups they would like to receive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Compute shortest-path trees on demand</a:t>
            </a:r>
          </a:p>
          <a:p>
            <a:pPr eaLnBrk="1" hangingPunct="1">
              <a:lnSpc>
                <a:spcPts val="2675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Shared Tree (PIM)</a:t>
            </a:r>
          </a:p>
          <a:p>
            <a:pPr eaLnBrk="1" hangingPunct="1">
              <a:lnSpc>
                <a:spcPts val="2450"/>
              </a:lnSpc>
              <a:spcBef>
                <a:spcPts val="2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Single distributed tree shared among all sources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Specify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rendezvous point (RP)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Senders send packets to R P, receivers join at RP</a:t>
            </a:r>
          </a:p>
        </p:txBody>
      </p:sp>
      <p:sp>
        <p:nvSpPr>
          <p:cNvPr id="205836" name="object 13">
            <a:extLst>
              <a:ext uri="{FF2B5EF4-FFF2-40B4-BE49-F238E27FC236}">
                <a16:creationId xmlns:a16="http://schemas.microsoft.com/office/drawing/2014/main" id="{1C72B40E-6395-980B-E495-C0541F25D336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201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1">
            <a:extLst>
              <a:ext uri="{FF2B5EF4-FFF2-40B4-BE49-F238E27FC236}">
                <a16:creationId xmlns:a16="http://schemas.microsoft.com/office/drawing/2014/main" id="{64B2AEB6-715D-E3BC-6F26-60FD85CC39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" name="object 3">
            <a:extLst>
              <a:ext uri="{FF2B5EF4-FFF2-40B4-BE49-F238E27FC236}">
                <a16:creationId xmlns:a16="http://schemas.microsoft.com/office/drawing/2014/main" id="{419CD291-0C57-2919-BFDB-28AF3A1B428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is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OSI model.</a:t>
            </a:r>
          </a:p>
        </p:txBody>
      </p:sp>
      <p:sp>
        <p:nvSpPr>
          <p:cNvPr id="4100" name="object 4">
            <a:extLst>
              <a:ext uri="{FF2B5EF4-FFF2-40B4-BE49-F238E27FC236}">
                <a16:creationId xmlns:a16="http://schemas.microsoft.com/office/drawing/2014/main" id="{3C9F3F9B-C71F-2952-7DD9-273E3072DA1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1439863"/>
            <a:ext cx="7751763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requests from the transport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forwards the service request to the data link 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101" name="Picture 11">
            <a:extLst>
              <a:ext uri="{FF2B5EF4-FFF2-40B4-BE49-F238E27FC236}">
                <a16:creationId xmlns:a16="http://schemas.microsoft.com/office/drawing/2014/main" id="{F76C670D-049D-E109-147A-F7EF3B0C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8275"/>
            <a:ext cx="4895850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1">
            <a:extLst>
              <a:ext uri="{FF2B5EF4-FFF2-40B4-BE49-F238E27FC236}">
                <a16:creationId xmlns:a16="http://schemas.microsoft.com/office/drawing/2014/main" id="{CE1A8A8A-E5B0-45CF-36D0-8235221FFD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1" name="object 3">
            <a:extLst>
              <a:ext uri="{FF2B5EF4-FFF2-40B4-BE49-F238E27FC236}">
                <a16:creationId xmlns:a16="http://schemas.microsoft.com/office/drawing/2014/main" id="{872D9BAB-EC1C-3E7F-8AE1-FB834F1D8A9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469188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Connectionless Packet Switching each packet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necessary addressing information such as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address, destination address and port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D7119088-6512-A976-4D42-5548DBC97D0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29393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Datagram Packet Switching, each packet is treated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533" name="object 5">
            <a:extLst>
              <a:ext uri="{FF2B5EF4-FFF2-40B4-BE49-F238E27FC236}">
                <a16:creationId xmlns:a16="http://schemas.microsoft.com/office/drawing/2014/main" id="{B449A83E-D8E2-B528-AA5A-D8DD06F0D01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01975"/>
            <a:ext cx="7386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belonging to one flow may take different routes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routing decisions are made dynamically, so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arrived at destination might be out of order.</a:t>
            </a:r>
          </a:p>
        </p:txBody>
      </p:sp>
      <p:sp>
        <p:nvSpPr>
          <p:cNvPr id="22534" name="object 6">
            <a:extLst>
              <a:ext uri="{FF2B5EF4-FFF2-40B4-BE49-F238E27FC236}">
                <a16:creationId xmlns:a16="http://schemas.microsoft.com/office/drawing/2014/main" id="{2097D894-238C-A32C-2533-3FBB3A21897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75138"/>
            <a:ext cx="67198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no connection setup and teardown phase, like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7337A57-F20D-6F2A-66BA-CA31F4B2694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41850"/>
            <a:ext cx="21145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Circuits.</a:t>
            </a:r>
          </a:p>
        </p:txBody>
      </p:sp>
      <p:sp>
        <p:nvSpPr>
          <p:cNvPr id="22536" name="object 8">
            <a:extLst>
              <a:ext uri="{FF2B5EF4-FFF2-40B4-BE49-F238E27FC236}">
                <a16:creationId xmlns:a16="http://schemas.microsoft.com/office/drawing/2014/main" id="{0C5FEF79-1770-C709-1267-8854B590FCE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83175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delivery is not guaranteed in connectionless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switching, so the reliable delivery must be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by end systems using additional protocols.</a:t>
            </a:r>
          </a:p>
        </p:txBody>
      </p:sp>
      <p:sp>
        <p:nvSpPr>
          <p:cNvPr id="22537" name="object 10">
            <a:extLst>
              <a:ext uri="{FF2B5EF4-FFF2-40B4-BE49-F238E27FC236}">
                <a16:creationId xmlns:a16="http://schemas.microsoft.com/office/drawing/2014/main" id="{41AE10BA-D813-FDF9-300C-B6F4B7A4FE2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</a:t>
            </a:r>
          </a:p>
        </p:txBody>
      </p:sp>
    </p:spTree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object 1">
            <a:extLst>
              <a:ext uri="{FF2B5EF4-FFF2-40B4-BE49-F238E27FC236}">
                <a16:creationId xmlns:a16="http://schemas.microsoft.com/office/drawing/2014/main" id="{C01B3FFF-996E-E18E-391A-A612EB055E6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1272E4-8385-8A0E-F044-7DE824FBB0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8313"/>
            <a:ext cx="670401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0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PROTOCOLS</a:t>
            </a:r>
          </a:p>
        </p:txBody>
      </p:sp>
      <p:sp>
        <p:nvSpPr>
          <p:cNvPr id="206852" name="object 4">
            <a:extLst>
              <a:ext uri="{FF2B5EF4-FFF2-40B4-BE49-F238E27FC236}">
                <a16:creationId xmlns:a16="http://schemas.microsoft.com/office/drawing/2014/main" id="{E0220D05-0B5A-EDF1-9AA8-EB3EC1DE0AF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738663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Internet multicast is implemented on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physical networks that support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broadcasting by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extending forwarding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functions.</a:t>
            </a:r>
          </a:p>
        </p:txBody>
      </p:sp>
      <p:sp>
        <p:nvSpPr>
          <p:cNvPr id="206853" name="object 5">
            <a:extLst>
              <a:ext uri="{FF2B5EF4-FFF2-40B4-BE49-F238E27FC236}">
                <a16:creationId xmlns:a16="http://schemas.microsoft.com/office/drawing/2014/main" id="{31FDBE22-0CC9-3AB0-E405-174F95E8F62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25825"/>
            <a:ext cx="7089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Major multicast routing protocols are:</a:t>
            </a:r>
          </a:p>
          <a:p>
            <a:pPr eaLnBrk="1" hangingPunct="1">
              <a:lnSpc>
                <a:spcPts val="2675"/>
              </a:lnSpc>
              <a:spcBef>
                <a:spcPts val="1713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1. Distance-Vector Multicast Routing Protocol</a:t>
            </a:r>
          </a:p>
          <a:p>
            <a:pPr eaLnBrk="1" hangingPunct="1">
              <a:lnSpc>
                <a:spcPts val="2675"/>
              </a:lnSpc>
              <a:spcBef>
                <a:spcPts val="1638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(DVMRP)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3A95AF2-CD70-6A7B-C1BD-443152D5176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5272088"/>
            <a:ext cx="5507038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2. Protocol Independent</a:t>
            </a:r>
            <a:r>
              <a:rPr sz="24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Multicast (PIM)</a:t>
            </a:r>
          </a:p>
        </p:txBody>
      </p:sp>
      <p:sp>
        <p:nvSpPr>
          <p:cNvPr id="206855" name="object 8">
            <a:extLst>
              <a:ext uri="{FF2B5EF4-FFF2-40B4-BE49-F238E27FC236}">
                <a16:creationId xmlns:a16="http://schemas.microsoft.com/office/drawing/2014/main" id="{3215E359-B583-E5C6-74B7-7E2AFA19382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202</a:t>
            </a: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object 1">
            <a:extLst>
              <a:ext uri="{FF2B5EF4-FFF2-40B4-BE49-F238E27FC236}">
                <a16:creationId xmlns:a16="http://schemas.microsoft.com/office/drawing/2014/main" id="{DF73C9FB-4169-529D-24AD-3A261EE4AF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35A7074-9913-600F-2B21-199694423F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1475"/>
            <a:ext cx="7353300" cy="1009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686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1</a:t>
            </a:r>
            <a:r>
              <a:rPr sz="3000" b="1" spc="8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 </a:t>
            </a:r>
            <a:r>
              <a:rPr sz="33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3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 Routing</a:t>
            </a:r>
          </a:p>
          <a:p>
            <a:pPr eaLnBrk="0" fontAlgn="auto" hangingPunct="0">
              <a:lnSpc>
                <a:spcPts val="3686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207876" name="object 5">
            <a:extLst>
              <a:ext uri="{FF2B5EF4-FFF2-40B4-BE49-F238E27FC236}">
                <a16:creationId xmlns:a16="http://schemas.microsoft.com/office/drawing/2014/main" id="{3AB89334-B91A-364D-8F8D-23A1C61F844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203</a:t>
            </a:r>
          </a:p>
        </p:txBody>
      </p:sp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object 1">
            <a:extLst>
              <a:ext uri="{FF2B5EF4-FFF2-40B4-BE49-F238E27FC236}">
                <a16:creationId xmlns:a16="http://schemas.microsoft.com/office/drawing/2014/main" id="{8F19BC40-25B0-73BE-BE91-2A6DEF74F11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8899" name="object 4">
            <a:extLst>
              <a:ext uri="{FF2B5EF4-FFF2-40B4-BE49-F238E27FC236}">
                <a16:creationId xmlns:a16="http://schemas.microsoft.com/office/drawing/2014/main" id="{59B4F684-546C-925F-04EF-BDFBA16711B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204</a:t>
            </a: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object 1">
            <a:extLst>
              <a:ext uri="{FF2B5EF4-FFF2-40B4-BE49-F238E27FC236}">
                <a16:creationId xmlns:a16="http://schemas.microsoft.com/office/drawing/2014/main" id="{3D02EC92-209C-D21C-C495-36815C5BC6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09D822-1134-D0DA-CC90-014FA97FA2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1063625"/>
            <a:ext cx="72628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added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distance-vector</a:t>
            </a:r>
          </a:p>
          <a:p>
            <a:pPr eaLnBrk="0" fontAlgn="auto" hangingPunct="0">
              <a:lnSpc>
                <a:spcPts val="3582"/>
              </a:lnSpc>
              <a:spcBef>
                <a:spcPts val="208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four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stages.</a:t>
            </a:r>
          </a:p>
        </p:txBody>
      </p:sp>
      <p:sp>
        <p:nvSpPr>
          <p:cNvPr id="209924" name="object 4">
            <a:extLst>
              <a:ext uri="{FF2B5EF4-FFF2-40B4-BE49-F238E27FC236}">
                <a16:creationId xmlns:a16="http://schemas.microsoft.com/office/drawing/2014/main" id="{0DE78644-A775-AFD5-45AF-A5C9897C9DA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112963"/>
            <a:ext cx="17986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09925" name="object 5">
            <a:extLst>
              <a:ext uri="{FF2B5EF4-FFF2-40B4-BE49-F238E27FC236}">
                <a16:creationId xmlns:a16="http://schemas.microsoft.com/office/drawing/2014/main" id="{C878B547-C11D-AE44-7691-FB43FFC70F6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16200"/>
            <a:ext cx="58324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Forwarding (RPF)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Broadcasting (RPB)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Multicast (RPM)</a:t>
            </a:r>
          </a:p>
        </p:txBody>
      </p:sp>
      <p:sp>
        <p:nvSpPr>
          <p:cNvPr id="209926" name="object 7">
            <a:extLst>
              <a:ext uri="{FF2B5EF4-FFF2-40B4-BE49-F238E27FC236}">
                <a16:creationId xmlns:a16="http://schemas.microsoft.com/office/drawing/2014/main" id="{F0444F1B-EC45-B992-5B8E-323305CE0BC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205</a:t>
            </a: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object 1">
            <a:extLst>
              <a:ext uri="{FF2B5EF4-FFF2-40B4-BE49-F238E27FC236}">
                <a16:creationId xmlns:a16="http://schemas.microsoft.com/office/drawing/2014/main" id="{8213E109-54D0-499F-9D01-4083998BB2C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0947" name="object 3">
            <a:extLst>
              <a:ext uri="{FF2B5EF4-FFF2-40B4-BE49-F238E27FC236}">
                <a16:creationId xmlns:a16="http://schemas.microsoft.com/office/drawing/2014/main" id="{795255C7-C620-DB5E-C898-E424AFCCAC3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58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10948" name="object 4">
            <a:extLst>
              <a:ext uri="{FF2B5EF4-FFF2-40B4-BE49-F238E27FC236}">
                <a16:creationId xmlns:a16="http://schemas.microsoft.com/office/drawing/2014/main" id="{F76D0EBE-D524-278E-6B21-1B7E94FC05D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29773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 on receiving a multicast packet from source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to a Destination from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NextHop, </a:t>
            </a:r>
            <a:r>
              <a:rPr lang="ru-RU" altLang="en-US" sz="2400" b="1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packet on all out-going links.</a:t>
            </a:r>
          </a:p>
        </p:txBody>
      </p:sp>
      <p:sp>
        <p:nvSpPr>
          <p:cNvPr id="210949" name="object 5">
            <a:extLst>
              <a:ext uri="{FF2B5EF4-FFF2-40B4-BE49-F238E27FC236}">
                <a16:creationId xmlns:a16="http://schemas.microsoft.com/office/drawing/2014/main" id="{BAFC83FE-1E22-9690-3885-85CAD8F744D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579278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Packet is flooded and looped back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675"/>
              </a:lnSpc>
              <a:spcBef>
                <a:spcPts val="7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drawbacks are: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E7F7083-878D-A821-5AF4-4ACD1B64B5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3573463"/>
            <a:ext cx="65325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floods a network, even if it has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 members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BF1E364-3F6F-B3D0-3ED7-9DB63314DA8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93988" y="3938588"/>
            <a:ext cx="204787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group.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AF98B9B-6B32-1F0A-2B05-C4D4D8E830E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41575" y="4381500"/>
            <a:ext cx="5573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Packets are forwarded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router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8F71CD-D52E-D7A8-2A30-9C41F8BC724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9238" y="4746625"/>
            <a:ext cx="594360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connected to a LAN, i.e.,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duplicate</a:t>
            </a:r>
            <a:r>
              <a:rPr sz="2400" i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flooding</a:t>
            </a:r>
          </a:p>
        </p:txBody>
      </p:sp>
      <p:sp>
        <p:nvSpPr>
          <p:cNvPr id="210954" name="object 11">
            <a:extLst>
              <a:ext uri="{FF2B5EF4-FFF2-40B4-BE49-F238E27FC236}">
                <a16:creationId xmlns:a16="http://schemas.microsoft.com/office/drawing/2014/main" id="{99C25E24-1C7B-0999-7920-673ED2E031F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206</a:t>
            </a: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object 1">
            <a:extLst>
              <a:ext uri="{FF2B5EF4-FFF2-40B4-BE49-F238E27FC236}">
                <a16:creationId xmlns:a16="http://schemas.microsoft.com/office/drawing/2014/main" id="{3862E2F7-85AE-54E0-7D99-0F3434D796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787507-BDCC-A7C0-B6A7-9E2C4E3BFFE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1972" name="object 4">
            <a:extLst>
              <a:ext uri="{FF2B5EF4-FFF2-40B4-BE49-F238E27FC236}">
                <a16:creationId xmlns:a16="http://schemas.microsoft.com/office/drawing/2014/main" id="{F188C428-44DB-CE1C-6DA2-7BD9DA98A79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453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eliminates the looping problem in the</a:t>
            </a:r>
          </a:p>
        </p:txBody>
      </p:sp>
      <p:sp>
        <p:nvSpPr>
          <p:cNvPr id="211973" name="object 5">
            <a:extLst>
              <a:ext uri="{FF2B5EF4-FFF2-40B4-BE49-F238E27FC236}">
                <a16:creationId xmlns:a16="http://schemas.microsoft.com/office/drawing/2014/main" id="{63BCA51E-0C90-7952-7DB0-A5FDD6C9B7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2844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 process.</a:t>
            </a:r>
          </a:p>
        </p:txBody>
      </p:sp>
      <p:sp>
        <p:nvSpPr>
          <p:cNvPr id="211974" name="object 6">
            <a:extLst>
              <a:ext uri="{FF2B5EF4-FFF2-40B4-BE49-F238E27FC236}">
                <a16:creationId xmlns:a16="http://schemas.microsoft.com/office/drawing/2014/main" id="{324BE362-AB84-8940-F447-FB1E99EF336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46271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Only one copy is forwarded and the other copies are discarded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11975" name="object 7">
            <a:extLst>
              <a:ext uri="{FF2B5EF4-FFF2-40B4-BE49-F238E27FC236}">
                <a16:creationId xmlns:a16="http://schemas.microsoft.com/office/drawing/2014/main" id="{3DD82541-F45C-FA83-7051-35ABA68EC2E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65513"/>
            <a:ext cx="7318375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forces the router to forward a multicast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from one specific interface: the 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which has come through the shortest path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from the source to the router.</a:t>
            </a:r>
          </a:p>
        </p:txBody>
      </p:sp>
      <p:sp>
        <p:nvSpPr>
          <p:cNvPr id="211976" name="object 8">
            <a:extLst>
              <a:ext uri="{FF2B5EF4-FFF2-40B4-BE49-F238E27FC236}">
                <a16:creationId xmlns:a16="http://schemas.microsoft.com/office/drawing/2014/main" id="{1027C1D1-D315-E5CC-2A54-C4B6A3B1192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5595938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is flooded but not looped back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S.</a:t>
            </a:r>
          </a:p>
        </p:txBody>
      </p:sp>
      <p:sp>
        <p:nvSpPr>
          <p:cNvPr id="211977" name="object 10">
            <a:extLst>
              <a:ext uri="{FF2B5EF4-FFF2-40B4-BE49-F238E27FC236}">
                <a16:creationId xmlns:a16="http://schemas.microsoft.com/office/drawing/2014/main" id="{669A0A4B-E310-CDA9-22D1-39D468049CD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207</a:t>
            </a: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object 1">
            <a:extLst>
              <a:ext uri="{FF2B5EF4-FFF2-40B4-BE49-F238E27FC236}">
                <a16:creationId xmlns:a16="http://schemas.microsoft.com/office/drawing/2014/main" id="{EE5F3D60-73D3-FAC3-6A1E-C985CB59C44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38741B-9BC4-A271-8D25-A96EEC6BE03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2996" name="object 5">
            <a:extLst>
              <a:ext uri="{FF2B5EF4-FFF2-40B4-BE49-F238E27FC236}">
                <a16:creationId xmlns:a16="http://schemas.microsoft.com/office/drawing/2014/main" id="{98CBE001-E579-74EC-DC1D-3F459E6FD0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208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object 1">
            <a:extLst>
              <a:ext uri="{FF2B5EF4-FFF2-40B4-BE49-F238E27FC236}">
                <a16:creationId xmlns:a16="http://schemas.microsoft.com/office/drawing/2014/main" id="{76DA16A9-1930-F432-20C4-1D4C785FB38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4C4B98-A79D-7AD4-6D94-DE7D79EF6C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30213"/>
            <a:ext cx="62880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000" b="1" spc="18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0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  <a:r>
              <a:rPr sz="3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4020" name="object 4">
            <a:extLst>
              <a:ext uri="{FF2B5EF4-FFF2-40B4-BE49-F238E27FC236}">
                <a16:creationId xmlns:a16="http://schemas.microsoft.com/office/drawing/2014/main" id="{FCB3CF77-5D7E-4E9D-2408-F1E420B0CE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04913"/>
            <a:ext cx="61579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does not multicast the packet, it broadcasts it.</a:t>
            </a:r>
          </a:p>
        </p:txBody>
      </p:sp>
      <p:sp>
        <p:nvSpPr>
          <p:cNvPr id="214021" name="object 5">
            <a:extLst>
              <a:ext uri="{FF2B5EF4-FFF2-40B4-BE49-F238E27FC236}">
                <a16:creationId xmlns:a16="http://schemas.microsoft.com/office/drawing/2014/main" id="{5ABB9071-8403-E00F-18A3-70FE4F701E6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85913"/>
            <a:ext cx="66532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creates a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shortest path broadcast tree from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5056F88-51BB-47A0-95C6-8F0B010AC2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890713"/>
            <a:ext cx="34432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</a:t>
            </a:r>
            <a:r>
              <a:rPr sz="20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destination.</a:t>
            </a:r>
          </a:p>
        </p:txBody>
      </p:sp>
      <p:sp>
        <p:nvSpPr>
          <p:cNvPr id="214023" name="object 7">
            <a:extLst>
              <a:ext uri="{FF2B5EF4-FFF2-40B4-BE49-F238E27FC236}">
                <a16:creationId xmlns:a16="http://schemas.microsoft.com/office/drawing/2014/main" id="{4E0DCDE2-8395-B8FF-AF16-200AB1BEE93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73300"/>
            <a:ext cx="7204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guarantees that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each destination receives one and only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278AB84-404F-B823-BF8A-7832F0B757B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78100"/>
            <a:ext cx="297497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5" name="object 9">
            <a:extLst>
              <a:ext uri="{FF2B5EF4-FFF2-40B4-BE49-F238E27FC236}">
                <a16:creationId xmlns:a16="http://schemas.microsoft.com/office/drawing/2014/main" id="{ACD9E2EB-B00F-7DC1-BD03-9E9C2CE166F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2959100"/>
            <a:ext cx="69167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We need to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prevent each network from receiving more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5F0BA64-796A-038B-51CD-D2E006099F7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263900"/>
            <a:ext cx="35814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7" name="object 11">
            <a:extLst>
              <a:ext uri="{FF2B5EF4-FFF2-40B4-BE49-F238E27FC236}">
                <a16:creationId xmlns:a16="http://schemas.microsoft.com/office/drawing/2014/main" id="{35316943-460A-6E67-54AE-D5DCB2E690CB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644900"/>
            <a:ext cx="68294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network is connected to more than one router, it may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BD63DF8-DF8A-30A5-13E4-65B9FF72356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3949700"/>
            <a:ext cx="5297488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copy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214029" name="object 13">
            <a:extLst>
              <a:ext uri="{FF2B5EF4-FFF2-40B4-BE49-F238E27FC236}">
                <a16:creationId xmlns:a16="http://schemas.microsoft.com/office/drawing/2014/main" id="{354D441C-B3D0-0C61-5266-B0DEF58300A2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330700"/>
            <a:ext cx="6899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One router identified as parent called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designated Router</a:t>
            </a:r>
          </a:p>
        </p:txBody>
      </p:sp>
      <p:sp>
        <p:nvSpPr>
          <p:cNvPr id="214030" name="object 14">
            <a:extLst>
              <a:ext uri="{FF2B5EF4-FFF2-40B4-BE49-F238E27FC236}">
                <a16:creationId xmlns:a16="http://schemas.microsoft.com/office/drawing/2014/main" id="{4AE0152E-8A8B-16D8-820C-030D9DF0CC16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4635500"/>
            <a:ext cx="762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(DR).</a:t>
            </a:r>
          </a:p>
        </p:txBody>
      </p:sp>
      <p:sp>
        <p:nvSpPr>
          <p:cNvPr id="214031" name="object 15">
            <a:extLst>
              <a:ext uri="{FF2B5EF4-FFF2-40B4-BE49-F238E27FC236}">
                <a16:creationId xmlns:a16="http://schemas.microsoft.com/office/drawing/2014/main" id="{2257DDC7-537F-7147-A48A-FCAC21FB173D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016500"/>
            <a:ext cx="7186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Only parent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multicast packets from source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237EAC5-DCC0-6314-C8B7-D695F033A32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5321300"/>
            <a:ext cx="2862263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i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i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attached</a:t>
            </a:r>
            <a:r>
              <a:rPr sz="2000" i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</p:txBody>
      </p:sp>
      <p:sp>
        <p:nvSpPr>
          <p:cNvPr id="214033" name="object 17">
            <a:extLst>
              <a:ext uri="{FF2B5EF4-FFF2-40B4-BE49-F238E27FC236}">
                <a16:creationId xmlns:a16="http://schemas.microsoft.com/office/drawing/2014/main" id="{8175101F-B287-4627-8787-BBD817EA81D0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9725" y="5702300"/>
            <a:ext cx="71294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that is not the parent of the attached network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3AC61B7-ADD9-B784-27EB-865379D8BA5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92300" y="6007100"/>
            <a:ext cx="62738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receives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packet,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simply drops</a:t>
            </a:r>
            <a:r>
              <a:rPr sz="20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35" name="object 20">
            <a:extLst>
              <a:ext uri="{FF2B5EF4-FFF2-40B4-BE49-F238E27FC236}">
                <a16:creationId xmlns:a16="http://schemas.microsoft.com/office/drawing/2014/main" id="{23876903-A54D-D68F-1110-F2FA197EE55E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209</a:t>
            </a: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object 1">
            <a:extLst>
              <a:ext uri="{FF2B5EF4-FFF2-40B4-BE49-F238E27FC236}">
                <a16:creationId xmlns:a16="http://schemas.microsoft.com/office/drawing/2014/main" id="{818D31A1-6B5C-ABA9-6982-B934A8E8E2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DA159A-085D-985A-BA1D-F4FC9845FF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12298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5044" name="object 5">
            <a:extLst>
              <a:ext uri="{FF2B5EF4-FFF2-40B4-BE49-F238E27FC236}">
                <a16:creationId xmlns:a16="http://schemas.microsoft.com/office/drawing/2014/main" id="{6CC72DD1-A768-5A5C-4DFF-2E50138F355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210</a:t>
            </a: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object 1">
            <a:extLst>
              <a:ext uri="{FF2B5EF4-FFF2-40B4-BE49-F238E27FC236}">
                <a16:creationId xmlns:a16="http://schemas.microsoft.com/office/drawing/2014/main" id="{8332E839-361E-CB31-C463-AC632F86A7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4773B3-1F01-BC48-4195-871EA7A6ED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8938"/>
            <a:ext cx="7313613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 (RPM)</a:t>
            </a:r>
          </a:p>
        </p:txBody>
      </p:sp>
      <p:sp>
        <p:nvSpPr>
          <p:cNvPr id="216068" name="object 4">
            <a:extLst>
              <a:ext uri="{FF2B5EF4-FFF2-40B4-BE49-F238E27FC236}">
                <a16:creationId xmlns:a16="http://schemas.microsoft.com/office/drawing/2014/main" id="{7B50A1C8-DE97-90F4-4C56-EDFFDEC488C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52588"/>
            <a:ext cx="7278688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increase efficiency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 multicast</a:t>
            </a:r>
          </a:p>
          <a:p>
            <a:pPr eaLnBrk="1" hangingPunct="1">
              <a:lnSpc>
                <a:spcPts val="3113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must reach only those networks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have active members for that particular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group.</a:t>
            </a:r>
          </a:p>
        </p:txBody>
      </p:sp>
      <p:sp>
        <p:nvSpPr>
          <p:cNvPr id="216069" name="object 5">
            <a:extLst>
              <a:ext uri="{FF2B5EF4-FFF2-40B4-BE49-F238E27FC236}">
                <a16:creationId xmlns:a16="http://schemas.microsoft.com/office/drawing/2014/main" id="{DA179A31-46F6-FCC5-FF01-BFEE0D4F3EF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89425"/>
            <a:ext cx="7294563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RPM adds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pruning and grafting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RPB to</a:t>
            </a:r>
          </a:p>
          <a:p>
            <a:pPr eaLnBrk="1" hangingPunct="1">
              <a:lnSpc>
                <a:spcPts val="3125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multicast shortest path tree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supports dynamic membership changes.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4E22DBF-A483-13CE-F2F2-17DAAF8EC90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211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1">
            <a:extLst>
              <a:ext uri="{FF2B5EF4-FFF2-40B4-BE49-F238E27FC236}">
                <a16:creationId xmlns:a16="http://schemas.microsoft.com/office/drawing/2014/main" id="{BA6B4DE8-BA84-9BAA-75B4-BD021DFF9A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55" name="object 3">
            <a:extLst>
              <a:ext uri="{FF2B5EF4-FFF2-40B4-BE49-F238E27FC236}">
                <a16:creationId xmlns:a16="http://schemas.microsoft.com/office/drawing/2014/main" id="{159A2E6C-E933-C87A-2F15-AE020368D4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3167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</p:txBody>
      </p:sp>
      <p:sp>
        <p:nvSpPr>
          <p:cNvPr id="23556" name="object 5">
            <a:extLst>
              <a:ext uri="{FF2B5EF4-FFF2-40B4-BE49-F238E27FC236}">
                <a16:creationId xmlns:a16="http://schemas.microsoft.com/office/drawing/2014/main" id="{986583C6-72E3-A35C-CF05-C781CCC1A4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</a:t>
            </a:r>
          </a:p>
        </p:txBody>
      </p:sp>
    </p:spTree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object 1">
            <a:extLst>
              <a:ext uri="{FF2B5EF4-FFF2-40B4-BE49-F238E27FC236}">
                <a16:creationId xmlns:a16="http://schemas.microsoft.com/office/drawing/2014/main" id="{DA6A757D-CE25-4AE8-DA14-7C65788215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7091" name="object 4">
            <a:extLst>
              <a:ext uri="{FF2B5EF4-FFF2-40B4-BE49-F238E27FC236}">
                <a16:creationId xmlns:a16="http://schemas.microsoft.com/office/drawing/2014/main" id="{FA45AC55-BA52-B1EF-D3F6-E616DCA0746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212</a:t>
            </a:r>
          </a:p>
        </p:txBody>
      </p:sp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object 1">
            <a:extLst>
              <a:ext uri="{FF2B5EF4-FFF2-40B4-BE49-F238E27FC236}">
                <a16:creationId xmlns:a16="http://schemas.microsoft.com/office/drawing/2014/main" id="{DA5D143E-B74E-1510-F687-9ADB05FC30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8115" name="object 4">
            <a:extLst>
              <a:ext uri="{FF2B5EF4-FFF2-40B4-BE49-F238E27FC236}">
                <a16:creationId xmlns:a16="http://schemas.microsoft.com/office/drawing/2014/main" id="{4A07CD49-8DD4-848D-56B8-8DC6136674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213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object 1">
            <a:extLst>
              <a:ext uri="{FF2B5EF4-FFF2-40B4-BE49-F238E27FC236}">
                <a16:creationId xmlns:a16="http://schemas.microsoft.com/office/drawing/2014/main" id="{CB4C0CBB-D619-9F94-A2F0-7C4134BEA6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C44A75-AC04-AF8A-4854-218F76C178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72977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2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Independent</a:t>
            </a:r>
            <a:r>
              <a:rPr sz="32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(PIM)</a:t>
            </a:r>
          </a:p>
        </p:txBody>
      </p:sp>
      <p:sp>
        <p:nvSpPr>
          <p:cNvPr id="219140" name="object 5">
            <a:extLst>
              <a:ext uri="{FF2B5EF4-FFF2-40B4-BE49-F238E27FC236}">
                <a16:creationId xmlns:a16="http://schemas.microsoft.com/office/drawing/2014/main" id="{F0F34FF3-F142-6884-5103-C3A351D07B9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214</a:t>
            </a: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object 1">
            <a:extLst>
              <a:ext uri="{FF2B5EF4-FFF2-40B4-BE49-F238E27FC236}">
                <a16:creationId xmlns:a16="http://schemas.microsoft.com/office/drawing/2014/main" id="{EB98FFC1-09AA-4693-E519-5E5EABA48B6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0163" name="object 3">
            <a:extLst>
              <a:ext uri="{FF2B5EF4-FFF2-40B4-BE49-F238E27FC236}">
                <a16:creationId xmlns:a16="http://schemas.microsoft.com/office/drawing/2014/main" id="{906126E7-1D21-1EC1-44A9-CF06FFA02F6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0164" name="object 4">
            <a:extLst>
              <a:ext uri="{FF2B5EF4-FFF2-40B4-BE49-F238E27FC236}">
                <a16:creationId xmlns:a16="http://schemas.microsoft.com/office/drawing/2014/main" id="{088CB1CD-09A5-10BA-2955-F98D2CF03A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307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6C4AAC7-3936-B04B-EE20-519D33CDC8F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0624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rendezvous router </a:t>
            </a:r>
            <a:r>
              <a:rPr sz="2800" spc="-1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0166" name="object 6">
            <a:extLst>
              <a:ext uri="{FF2B5EF4-FFF2-40B4-BE49-F238E27FC236}">
                <a16:creationId xmlns:a16="http://schemas.microsoft.com/office/drawing/2014/main" id="{A617901C-487F-8600-D475-BC87BA389B2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8897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Join message is received by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 It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makes an entry (*,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its table and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forwards the message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0167" name="object 7">
            <a:extLst>
              <a:ext uri="{FF2B5EF4-FFF2-40B4-BE49-F238E27FC236}">
                <a16:creationId xmlns:a16="http://schemas.microsoft.com/office/drawing/2014/main" id="{D9998567-66C1-189E-4D70-381464E9D3A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7175" y="4076700"/>
            <a:ext cx="726598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R5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does not forwards the Join. It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outgoing interface to the forwarding table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created for that group.</a:t>
            </a:r>
          </a:p>
        </p:txBody>
      </p:sp>
      <p:sp>
        <p:nvSpPr>
          <p:cNvPr id="220168" name="object 9">
            <a:extLst>
              <a:ext uri="{FF2B5EF4-FFF2-40B4-BE49-F238E27FC236}">
                <a16:creationId xmlns:a16="http://schemas.microsoft.com/office/drawing/2014/main" id="{0C196D22-6473-CB3E-552F-E214D66DF82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215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object 1">
            <a:extLst>
              <a:ext uri="{FF2B5EF4-FFF2-40B4-BE49-F238E27FC236}">
                <a16:creationId xmlns:a16="http://schemas.microsoft.com/office/drawing/2014/main" id="{B4DC4DC1-4F1C-DF2C-A443-5952B52F7E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1187" name="object 4">
            <a:extLst>
              <a:ext uri="{FF2B5EF4-FFF2-40B4-BE49-F238E27FC236}">
                <a16:creationId xmlns:a16="http://schemas.microsoft.com/office/drawing/2014/main" id="{DE4A7B5B-08D4-5D9E-98EA-C104ADDE953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216</a:t>
            </a:r>
          </a:p>
        </p:txBody>
      </p:sp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object 1">
            <a:extLst>
              <a:ext uri="{FF2B5EF4-FFF2-40B4-BE49-F238E27FC236}">
                <a16:creationId xmlns:a16="http://schemas.microsoft.com/office/drawing/2014/main" id="{D94C9F03-0FD4-C7F2-535F-E2F29089C3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2211" name="object 3">
            <a:extLst>
              <a:ext uri="{FF2B5EF4-FFF2-40B4-BE49-F238E27FC236}">
                <a16:creationId xmlns:a16="http://schemas.microsoft.com/office/drawing/2014/main" id="{C3532EAF-7EE7-57F3-EC54-69247E94FCC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9263"/>
            <a:ext cx="66182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As routers send Join message for a group,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branches are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added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tree, i.e., shared.</a:t>
            </a:r>
          </a:p>
        </p:txBody>
      </p:sp>
      <p:sp>
        <p:nvSpPr>
          <p:cNvPr id="222212" name="object 4">
            <a:extLst>
              <a:ext uri="{FF2B5EF4-FFF2-40B4-BE49-F238E27FC236}">
                <a16:creationId xmlns:a16="http://schemas.microsoft.com/office/drawing/2014/main" id="{0510D006-F25B-0A9D-5E2F-7C5DFBE6714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87463"/>
            <a:ext cx="71770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Multicast packets sent from hosts are forwarded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designated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 RP.</a:t>
            </a:r>
          </a:p>
        </p:txBody>
      </p:sp>
      <p:sp>
        <p:nvSpPr>
          <p:cNvPr id="222213" name="object 5">
            <a:extLst>
              <a:ext uri="{FF2B5EF4-FFF2-40B4-BE49-F238E27FC236}">
                <a16:creationId xmlns:a16="http://schemas.microsoft.com/office/drawing/2014/main" id="{EA7132E0-7CFF-4B25-CF45-B49489A5E98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25663"/>
            <a:ext cx="73533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Suppose router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, receives a message to group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55506DE-8153-C2E1-F4FC-96726B38DAA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2963863"/>
            <a:ext cx="44259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R1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has no state</a:t>
            </a:r>
            <a:r>
              <a:rPr sz="2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3219CCF-48B4-4C03-031E-E739386124D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421063"/>
            <a:ext cx="6646863" cy="773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91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Encapsulates</a:t>
            </a:r>
            <a:r>
              <a:rPr sz="2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multicast packet in a</a:t>
            </a:r>
          </a:p>
          <a:p>
            <a:pPr eaLnBrk="0" fontAlgn="auto" hangingPunct="0">
              <a:lnSpc>
                <a:spcPts val="2788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Register</a:t>
            </a:r>
          </a:p>
        </p:txBody>
      </p:sp>
      <p:sp>
        <p:nvSpPr>
          <p:cNvPr id="222216" name="object 8">
            <a:extLst>
              <a:ext uri="{FF2B5EF4-FFF2-40B4-BE49-F238E27FC236}">
                <a16:creationId xmlns:a16="http://schemas.microsoft.com/office/drawing/2014/main" id="{C085A038-24AC-18B9-6B4D-48BA09D9EA7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76525" y="4183063"/>
            <a:ext cx="15287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0283C24-A354-7045-2625-A43D324DA7E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609725" y="4640263"/>
            <a:ext cx="7302500" cy="758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 packet is tunneled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 the way to</a:t>
            </a:r>
          </a:p>
          <a:p>
            <a:pPr eaLnBrk="0" fontAlgn="auto" hangingPunct="0">
              <a:lnSpc>
                <a:spcPts val="2683"/>
              </a:lnSpc>
              <a:spcBef>
                <a:spcPts val="200"/>
              </a:spcBef>
              <a:buSzTx/>
              <a:buFontTx/>
              <a:buNone/>
              <a:defRPr/>
            </a:pPr>
            <a:r>
              <a:rPr sz="2400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2218" name="object 10">
            <a:extLst>
              <a:ext uri="{FF2B5EF4-FFF2-40B4-BE49-F238E27FC236}">
                <a16:creationId xmlns:a16="http://schemas.microsoft.com/office/drawing/2014/main" id="{6C3ABEE4-011B-A417-66AA-934FAC36AFA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464175"/>
            <a:ext cx="72771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RP decapsulates the packet and sends multicast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packet onto the shared tree, towards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2219" name="object 11">
            <a:extLst>
              <a:ext uri="{FF2B5EF4-FFF2-40B4-BE49-F238E27FC236}">
                <a16:creationId xmlns:a16="http://schemas.microsoft.com/office/drawing/2014/main" id="{D17B4D85-5ABF-1558-CF01-DEF207D2B77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31950" y="6442075"/>
            <a:ext cx="69707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forwards the multicast packet to routers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</a:p>
        </p:txBody>
      </p:sp>
      <p:sp>
        <p:nvSpPr>
          <p:cNvPr id="222220" name="object 13">
            <a:extLst>
              <a:ext uri="{FF2B5EF4-FFF2-40B4-BE49-F238E27FC236}">
                <a16:creationId xmlns:a16="http://schemas.microsoft.com/office/drawing/2014/main" id="{B254A41C-1AE4-7E6A-4A5F-575EDCC394E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217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47D945-6EA8-47D7-CE40-089F53AD77E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683375"/>
            <a:ext cx="5768975" cy="392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R5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have members</a:t>
            </a:r>
            <a:r>
              <a:rPr sz="2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object 1">
            <a:extLst>
              <a:ext uri="{FF2B5EF4-FFF2-40B4-BE49-F238E27FC236}">
                <a16:creationId xmlns:a16="http://schemas.microsoft.com/office/drawing/2014/main" id="{520CDD70-42A7-8E24-35FB-BC1877EB432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5EAA011-C7B7-717A-AA2B-95C2AECF83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551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Sourc</a:t>
            </a:r>
            <a:r>
              <a:rPr sz="4300" b="1" spc="2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Specific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</a:t>
            </a:r>
          </a:p>
        </p:txBody>
      </p:sp>
      <p:sp>
        <p:nvSpPr>
          <p:cNvPr id="223236" name="object 4">
            <a:extLst>
              <a:ext uri="{FF2B5EF4-FFF2-40B4-BE49-F238E27FC236}">
                <a16:creationId xmlns:a16="http://schemas.microsoft.com/office/drawing/2014/main" id="{B54046A0-68A3-2A6C-5B65-63BC4F4F244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2612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 can force routers to know about group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by sending Join message to the sending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host, so that tunneling can be avoided.</a:t>
            </a:r>
          </a:p>
        </p:txBody>
      </p:sp>
      <p:sp>
        <p:nvSpPr>
          <p:cNvPr id="223237" name="object 5">
            <a:extLst>
              <a:ext uri="{FF2B5EF4-FFF2-40B4-BE49-F238E27FC236}">
                <a16:creationId xmlns:a16="http://schemas.microsoft.com/office/drawing/2014/main" id="{2E9F5413-258E-4756-2D93-860AA9602CE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74963"/>
            <a:ext cx="72024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Intermediary routers create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sender-specific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entry (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their tables. Thus a source-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route from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 is formed.</a:t>
            </a:r>
          </a:p>
        </p:txBody>
      </p:sp>
      <p:sp>
        <p:nvSpPr>
          <p:cNvPr id="223238" name="object 6">
            <a:extLst>
              <a:ext uri="{FF2B5EF4-FFF2-40B4-BE49-F238E27FC236}">
                <a16:creationId xmlns:a16="http://schemas.microsoft.com/office/drawing/2014/main" id="{ABCD7218-660C-39E4-A0B4-B0DFE781B1C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65625"/>
            <a:ext cx="698023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If there is high rate of packets sent from a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to a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then shared tree is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replaced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by source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tree with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as root.</a:t>
            </a:r>
          </a:p>
        </p:txBody>
      </p:sp>
      <p:sp>
        <p:nvSpPr>
          <p:cNvPr id="223239" name="object 8">
            <a:extLst>
              <a:ext uri="{FF2B5EF4-FFF2-40B4-BE49-F238E27FC236}">
                <a16:creationId xmlns:a16="http://schemas.microsoft.com/office/drawing/2014/main" id="{2F566FA4-B2E8-C638-74C6-AC289898A03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218</a:t>
            </a:r>
          </a:p>
        </p:txBody>
      </p:sp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object 1">
            <a:extLst>
              <a:ext uri="{FF2B5EF4-FFF2-40B4-BE49-F238E27FC236}">
                <a16:creationId xmlns:a16="http://schemas.microsoft.com/office/drawing/2014/main" id="{3B74F0BB-9167-CED3-25DD-01EB6B23DED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4259" name="object 3">
            <a:extLst>
              <a:ext uri="{FF2B5EF4-FFF2-40B4-BE49-F238E27FC236}">
                <a16:creationId xmlns:a16="http://schemas.microsoft.com/office/drawing/2014/main" id="{9F11174D-C6EB-29A4-2A25-0801E044E09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4260" name="object 5">
            <a:extLst>
              <a:ext uri="{FF2B5EF4-FFF2-40B4-BE49-F238E27FC236}">
                <a16:creationId xmlns:a16="http://schemas.microsoft.com/office/drawing/2014/main" id="{23BD39D2-578A-BEC3-10A1-4BB387C57CD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219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object 1">
            <a:extLst>
              <a:ext uri="{FF2B5EF4-FFF2-40B4-BE49-F238E27FC236}">
                <a16:creationId xmlns:a16="http://schemas.microsoft.com/office/drawing/2014/main" id="{DF8DF148-903F-B7B9-8A51-07AB3D53D0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283" name="object 3">
            <a:extLst>
              <a:ext uri="{FF2B5EF4-FFF2-40B4-BE49-F238E27FC236}">
                <a16:creationId xmlns:a16="http://schemas.microsoft.com/office/drawing/2014/main" id="{B5B5FC84-9DF7-156C-781C-6BADF60C853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79450"/>
            <a:ext cx="61261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Rendezvous router RP sends a Join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message to the host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4" name="object 4">
            <a:extLst>
              <a:ext uri="{FF2B5EF4-FFF2-40B4-BE49-F238E27FC236}">
                <a16:creationId xmlns:a16="http://schemas.microsoft.com/office/drawing/2014/main" id="{3612F9B0-1ED3-7262-E2C5-FFACAB8FD4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9725"/>
            <a:ext cx="68135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640A468-2882-68A7-E663-96D3CF8F6E0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36763"/>
            <a:ext cx="4079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 sent by R</a:t>
            </a:r>
            <a:r>
              <a:rPr sz="2800" spc="-7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P.</a:t>
            </a:r>
          </a:p>
        </p:txBody>
      </p:sp>
      <p:sp>
        <p:nvSpPr>
          <p:cNvPr id="225286" name="object 6">
            <a:extLst>
              <a:ext uri="{FF2B5EF4-FFF2-40B4-BE49-F238E27FC236}">
                <a16:creationId xmlns:a16="http://schemas.microsoft.com/office/drawing/2014/main" id="{F189C3A4-B9FA-F12A-2A9A-8F7C58B547B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40000"/>
            <a:ext cx="7146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 a source-specific Join due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F292EB8-2AD4-4AD2-67B6-1A0FF609BB5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967038"/>
            <a:ext cx="5730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high</a:t>
            </a:r>
            <a:r>
              <a:rPr sz="28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rate of packets from </a:t>
            </a:r>
            <a:r>
              <a:rPr sz="28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sender.</a:t>
            </a:r>
          </a:p>
        </p:txBody>
      </p:sp>
      <p:sp>
        <p:nvSpPr>
          <p:cNvPr id="225288" name="object 8">
            <a:extLst>
              <a:ext uri="{FF2B5EF4-FFF2-40B4-BE49-F238E27FC236}">
                <a16:creationId xmlns:a16="http://schemas.microsoft.com/office/drawing/2014/main" id="{C582B15E-2F6D-CFA6-175C-8CCCC5CD985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68688"/>
            <a:ext cx="68135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message sent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9" name="object 9">
            <a:extLst>
              <a:ext uri="{FF2B5EF4-FFF2-40B4-BE49-F238E27FC236}">
                <a16:creationId xmlns:a16="http://schemas.microsoft.com/office/drawing/2014/main" id="{D231E064-5D86-4142-2660-FB1609814AD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92263" y="4581525"/>
            <a:ext cx="712311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Eventually a source-specific tree is formed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root.</a:t>
            </a:r>
          </a:p>
        </p:txBody>
      </p:sp>
      <p:sp>
        <p:nvSpPr>
          <p:cNvPr id="225290" name="object 11">
            <a:extLst>
              <a:ext uri="{FF2B5EF4-FFF2-40B4-BE49-F238E27FC236}">
                <a16:creationId xmlns:a16="http://schemas.microsoft.com/office/drawing/2014/main" id="{613BF9D3-2087-63CA-1A06-C05B25F0DAB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220</a:t>
            </a:r>
          </a:p>
        </p:txBody>
      </p:sp>
    </p:spTree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object 1">
            <a:extLst>
              <a:ext uri="{FF2B5EF4-FFF2-40B4-BE49-F238E27FC236}">
                <a16:creationId xmlns:a16="http://schemas.microsoft.com/office/drawing/2014/main" id="{AB70500B-ABA6-75B0-41D9-0C5ECCB487F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01DD21-A31C-71BE-0B49-3F4C5D1603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1862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Analysis 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PIM</a:t>
            </a:r>
          </a:p>
        </p:txBody>
      </p:sp>
      <p:sp>
        <p:nvSpPr>
          <p:cNvPr id="226308" name="object 4">
            <a:extLst>
              <a:ext uri="{FF2B5EF4-FFF2-40B4-BE49-F238E27FC236}">
                <a16:creationId xmlns:a16="http://schemas.microsoft.com/office/drawing/2014/main" id="{FC38CE42-C4FB-A47D-1ABC-34D1219F20B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469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independent because, tree is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based on Join messages via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shortest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path.</a:t>
            </a:r>
          </a:p>
        </p:txBody>
      </p:sp>
      <p:sp>
        <p:nvSpPr>
          <p:cNvPr id="226309" name="object 5">
            <a:extLst>
              <a:ext uri="{FF2B5EF4-FFF2-40B4-BE49-F238E27FC236}">
                <a16:creationId xmlns:a16="http://schemas.microsoft.com/office/drawing/2014/main" id="{48E291E6-717F-2182-3513-C3D1097D7C6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Shared trees are more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scalable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than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E0E5131-5BED-5CAD-AB3D-2143593D03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548063"/>
            <a:ext cx="3987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source-specific</a:t>
            </a:r>
            <a:r>
              <a:rPr sz="3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1" name="object 7">
            <a:extLst>
              <a:ext uri="{FF2B5EF4-FFF2-40B4-BE49-F238E27FC236}">
                <a16:creationId xmlns:a16="http://schemas.microsoft.com/office/drawing/2014/main" id="{46094AC9-E26F-4F07-5C74-D4924AB6AA2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111625"/>
            <a:ext cx="70675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Source-specific trees enable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efficient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3F830D4-2AE2-915D-C726-86C1B50D617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98988"/>
            <a:ext cx="47752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shared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3" name="object 10">
            <a:extLst>
              <a:ext uri="{FF2B5EF4-FFF2-40B4-BE49-F238E27FC236}">
                <a16:creationId xmlns:a16="http://schemas.microsoft.com/office/drawing/2014/main" id="{A86037E9-49D6-0405-9535-E6F20A7FEAE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221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48E0FFD-D27D-9B8F-C066-521575FE19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27175" y="555625"/>
            <a:ext cx="6551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Delays in packet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4579" name="object 4">
            <a:extLst>
              <a:ext uri="{FF2B5EF4-FFF2-40B4-BE49-F238E27FC236}">
                <a16:creationId xmlns:a16="http://schemas.microsoft.com/office/drawing/2014/main" id="{063606AA-09A9-7FDE-B9FE-0979CC8CD21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327183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</a:t>
            </a:r>
          </a:p>
          <a:p>
            <a:pPr eaLnBrk="1" hangingPunct="1">
              <a:lnSpc>
                <a:spcPts val="3088"/>
              </a:lnSpc>
              <a:spcBef>
                <a:spcPts val="86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</a:p>
          <a:p>
            <a:pPr eaLnBrk="1" hangingPunct="1">
              <a:lnSpc>
                <a:spcPts val="3088"/>
              </a:lnSpc>
              <a:spcBef>
                <a:spcPts val="81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</a:t>
            </a:r>
          </a:p>
        </p:txBody>
      </p:sp>
      <p:sp>
        <p:nvSpPr>
          <p:cNvPr id="24580" name="object 5">
            <a:extLst>
              <a:ext uri="{FF2B5EF4-FFF2-40B4-BE49-F238E27FC236}">
                <a16:creationId xmlns:a16="http://schemas.microsoft.com/office/drawing/2014/main" id="{A7575CEC-1046-D489-33A4-D0C76C00F3C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28950"/>
            <a:ext cx="2911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07EC1CF-EBDC-A7A6-8C3B-D8F857F68A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24582" name="object 7">
            <a:extLst>
              <a:ext uri="{FF2B5EF4-FFF2-40B4-BE49-F238E27FC236}">
                <a16:creationId xmlns:a16="http://schemas.microsoft.com/office/drawing/2014/main" id="{789D025C-DF8A-7A7D-F598-70C2C4310B5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24</a:t>
            </a:r>
          </a:p>
        </p:txBody>
      </p:sp>
    </p:spTree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object 1">
            <a:extLst>
              <a:ext uri="{FF2B5EF4-FFF2-40B4-BE49-F238E27FC236}">
                <a16:creationId xmlns:a16="http://schemas.microsoft.com/office/drawing/2014/main" id="{A8EEAC4A-092C-7C78-43C7-8B6A498B8E5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FD861E-9B06-0C44-FAEF-5AA70A6C86F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997700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  <a:r>
              <a:rPr sz="3900" b="1" spc="24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NEXT </a:t>
            </a:r>
            <a:r>
              <a:rPr sz="39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GENERATION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IP</a:t>
            </a:r>
          </a:p>
        </p:txBody>
      </p:sp>
      <p:sp>
        <p:nvSpPr>
          <p:cNvPr id="227332" name="object 4">
            <a:extLst>
              <a:ext uri="{FF2B5EF4-FFF2-40B4-BE49-F238E27FC236}">
                <a16:creationId xmlns:a16="http://schemas.microsoft.com/office/drawing/2014/main" id="{E3BB0774-A585-9407-A91B-2E469BE4A85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8786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IPv6 was evolved to solve address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problem and offers rich set of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services.</a:t>
            </a:r>
          </a:p>
        </p:txBody>
      </p:sp>
      <p:sp>
        <p:nvSpPr>
          <p:cNvPr id="227333" name="object 5">
            <a:extLst>
              <a:ext uri="{FF2B5EF4-FFF2-40B4-BE49-F238E27FC236}">
                <a16:creationId xmlns:a16="http://schemas.microsoft.com/office/drawing/2014/main" id="{535036D0-5162-5D34-59B2-3068583033A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550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hosts and routers will run IPv4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only, some will run IPv4 and IPv6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will run IPv6 only.</a:t>
            </a:r>
          </a:p>
        </p:txBody>
      </p:sp>
      <p:sp>
        <p:nvSpPr>
          <p:cNvPr id="227334" name="object 7">
            <a:extLst>
              <a:ext uri="{FF2B5EF4-FFF2-40B4-BE49-F238E27FC236}">
                <a16:creationId xmlns:a16="http://schemas.microsoft.com/office/drawing/2014/main" id="{182881DE-0FCF-1A46-2BF5-3745A7420D5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222</a:t>
            </a:r>
          </a:p>
        </p:txBody>
      </p:sp>
    </p:spTree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object 1">
            <a:extLst>
              <a:ext uri="{FF2B5EF4-FFF2-40B4-BE49-F238E27FC236}">
                <a16:creationId xmlns:a16="http://schemas.microsoft.com/office/drawing/2014/main" id="{5C08D542-BA8B-C06A-52FE-A252D4D0F8D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01C556-D473-696D-CA5B-2077A5F7A4A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0039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DRAWBACKS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OF IPV4</a:t>
            </a:r>
          </a:p>
        </p:txBody>
      </p:sp>
      <p:sp>
        <p:nvSpPr>
          <p:cNvPr id="228356" name="object 4">
            <a:extLst>
              <a:ext uri="{FF2B5EF4-FFF2-40B4-BE49-F238E27FC236}">
                <a16:creationId xmlns:a16="http://schemas.microsoft.com/office/drawing/2014/main" id="{9230EDAE-0032-219C-3294-B580D26ADFE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508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Despite subnetting and CIDR, address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7427E3-E87F-448C-D873-BF09699E7D8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59531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depletion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still a long-term problem.</a:t>
            </a:r>
          </a:p>
        </p:txBody>
      </p:sp>
      <p:sp>
        <p:nvSpPr>
          <p:cNvPr id="228358" name="object 6">
            <a:extLst>
              <a:ext uri="{FF2B5EF4-FFF2-40B4-BE49-F238E27FC236}">
                <a16:creationId xmlns:a16="http://schemas.microsoft.com/office/drawing/2014/main" id="{4A1985E2-4D0C-8A03-68B5-76CCF1DC190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056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accommodate real-time audio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and video transmission that requires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minimum delay strategies and reservation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of resources.</a:t>
            </a:r>
          </a:p>
        </p:txBody>
      </p:sp>
      <p:sp>
        <p:nvSpPr>
          <p:cNvPr id="228359" name="object 7">
            <a:extLst>
              <a:ext uri="{FF2B5EF4-FFF2-40B4-BE49-F238E27FC236}">
                <a16:creationId xmlns:a16="http://schemas.microsoft.com/office/drawing/2014/main" id="{D8273EBE-0737-3943-B8B2-D947AAA0D42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232275"/>
            <a:ext cx="62134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provide encryption and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F61BA9-CF03-3F7A-7B2C-FA68553AB8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57725"/>
            <a:ext cx="701833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 of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 for some applications</a:t>
            </a:r>
          </a:p>
        </p:txBody>
      </p:sp>
      <p:sp>
        <p:nvSpPr>
          <p:cNvPr id="228361" name="object 10">
            <a:extLst>
              <a:ext uri="{FF2B5EF4-FFF2-40B4-BE49-F238E27FC236}">
                <a16:creationId xmlns:a16="http://schemas.microsoft.com/office/drawing/2014/main" id="{635F732F-FCFB-C14C-77D3-DD65D998FFD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223</a:t>
            </a:r>
          </a:p>
        </p:txBody>
      </p:sp>
    </p:spTree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object 1">
            <a:extLst>
              <a:ext uri="{FF2B5EF4-FFF2-40B4-BE49-F238E27FC236}">
                <a16:creationId xmlns:a16="http://schemas.microsoft.com/office/drawing/2014/main" id="{C407B765-091B-89CA-929A-E1744D7AB58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39ABF3D-2D2B-31C0-F27D-5F2AD31F9F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959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29380" name="object 4">
            <a:extLst>
              <a:ext uri="{FF2B5EF4-FFF2-40B4-BE49-F238E27FC236}">
                <a16:creationId xmlns:a16="http://schemas.microsoft.com/office/drawing/2014/main" id="{8218A6FF-56C4-A3E4-B620-FF813BB7564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4307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Better header format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New options</a:t>
            </a:r>
          </a:p>
        </p:txBody>
      </p:sp>
      <p:sp>
        <p:nvSpPr>
          <p:cNvPr id="229381" name="object 5">
            <a:extLst>
              <a:ext uri="{FF2B5EF4-FFF2-40B4-BE49-F238E27FC236}">
                <a16:creationId xmlns:a16="http://schemas.microsoft.com/office/drawing/2014/main" id="{2CE998B3-F1E0-63E8-4996-78BBC107A6B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47950"/>
            <a:ext cx="648176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Allowance for extension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Support for resource allocation</a:t>
            </a:r>
          </a:p>
        </p:txBody>
      </p:sp>
      <p:sp>
        <p:nvSpPr>
          <p:cNvPr id="229382" name="object 7">
            <a:extLst>
              <a:ext uri="{FF2B5EF4-FFF2-40B4-BE49-F238E27FC236}">
                <a16:creationId xmlns:a16="http://schemas.microsoft.com/office/drawing/2014/main" id="{8BB039C4-1946-F65B-E2D9-219D50CABCA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224</a:t>
            </a:r>
          </a:p>
        </p:txBody>
      </p:sp>
    </p:spTree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object 1">
            <a:extLst>
              <a:ext uri="{FF2B5EF4-FFF2-40B4-BE49-F238E27FC236}">
                <a16:creationId xmlns:a16="http://schemas.microsoft.com/office/drawing/2014/main" id="{8415ABED-1CE6-47E3-4BA8-A39E82E018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1F2B91-9B32-7A85-FB6F-BEF8263BA3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482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Additional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54D8F6-9EB0-A7F5-2621-3F9BF5CC22F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09713"/>
            <a:ext cx="6643687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Need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accommodate</a:t>
            </a:r>
            <a:r>
              <a:rPr sz="2000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scalable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real-time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CBD4CB-3F84-3BB9-76EC-F3A4C343FE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2273300"/>
            <a:ext cx="227012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Security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EF796A3-E5AF-74EB-617E-1AE810BFB9F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8138" y="2654300"/>
            <a:ext cx="6753225" cy="931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4.</a:t>
            </a:r>
            <a:r>
              <a:rPr sz="2000" spc="-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Auto configuration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ability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automatically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configure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themselves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such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their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own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name.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C9F9145-E387-9489-C730-138409448F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8138" y="3644900"/>
            <a:ext cx="7061200" cy="6270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5.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Enhanced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functionality,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including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mobile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C369840-E69A-B466-BA43-2513564A96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4330700"/>
            <a:ext cx="3465512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6.</a:t>
            </a:r>
            <a:r>
              <a:rPr sz="2000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Transition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to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0409" name="object 10">
            <a:extLst>
              <a:ext uri="{FF2B5EF4-FFF2-40B4-BE49-F238E27FC236}">
                <a16:creationId xmlns:a16="http://schemas.microsoft.com/office/drawing/2014/main" id="{12583127-8119-13BC-7DFD-90A191DC807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225</a:t>
            </a:r>
          </a:p>
        </p:txBody>
      </p:sp>
    </p:spTree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object 1">
            <a:extLst>
              <a:ext uri="{FF2B5EF4-FFF2-40B4-BE49-F238E27FC236}">
                <a16:creationId xmlns:a16="http://schemas.microsoft.com/office/drawing/2014/main" id="{3FC53B83-3433-2D66-F42B-52EC19E497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3EE63DF-9F3C-8A80-303F-4B5ABDD656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70358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8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  <a:r>
              <a:rPr sz="2800" b="1" spc="-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ALLOCATION</a:t>
            </a:r>
            <a:r>
              <a:rPr sz="28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1428" name="object 5">
            <a:extLst>
              <a:ext uri="{FF2B5EF4-FFF2-40B4-BE49-F238E27FC236}">
                <a16:creationId xmlns:a16="http://schemas.microsoft.com/office/drawing/2014/main" id="{AFA9A6DA-D9B4-EE9B-586E-3DFEB5203E9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226</a:t>
            </a:r>
          </a:p>
        </p:txBody>
      </p:sp>
    </p:spTree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object 1">
            <a:extLst>
              <a:ext uri="{FF2B5EF4-FFF2-40B4-BE49-F238E27FC236}">
                <a16:creationId xmlns:a16="http://schemas.microsoft.com/office/drawing/2014/main" id="{613BDDF0-2F29-1360-66BF-527A62523D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2F9C06-52B0-F0F8-7A91-9D48DF94DA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03250"/>
            <a:ext cx="6715125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  <a:r>
              <a:rPr sz="3600" b="1" spc="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2452" name="object 5">
            <a:extLst>
              <a:ext uri="{FF2B5EF4-FFF2-40B4-BE49-F238E27FC236}">
                <a16:creationId xmlns:a16="http://schemas.microsoft.com/office/drawing/2014/main" id="{B3AD88F0-2AD1-A54C-0AD1-2BE7EB3657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227</a:t>
            </a:r>
          </a:p>
        </p:txBody>
      </p:sp>
    </p:spTree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object 1">
            <a:extLst>
              <a:ext uri="{FF2B5EF4-FFF2-40B4-BE49-F238E27FC236}">
                <a16:creationId xmlns:a16="http://schemas.microsoft.com/office/drawing/2014/main" id="{4A513E5F-4268-1E7E-29D9-C992BDA1F7D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EA658D-33F2-518A-4361-FD3162BB97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69500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3476" name="object 5">
            <a:extLst>
              <a:ext uri="{FF2B5EF4-FFF2-40B4-BE49-F238E27FC236}">
                <a16:creationId xmlns:a16="http://schemas.microsoft.com/office/drawing/2014/main" id="{B68E63FF-52BA-D9B2-C8FE-D97A55D1FD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228</a:t>
            </a:r>
          </a:p>
        </p:txBody>
      </p:sp>
    </p:spTree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object 1">
            <a:extLst>
              <a:ext uri="{FF2B5EF4-FFF2-40B4-BE49-F238E27FC236}">
                <a16:creationId xmlns:a16="http://schemas.microsoft.com/office/drawing/2014/main" id="{864A406E-1F83-026E-3212-CBDDE12B15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36734A-8587-20DA-1A39-A4A2B61CB41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0200"/>
            <a:ext cx="4618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Extension</a:t>
            </a:r>
            <a:r>
              <a:rPr sz="39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Headers</a:t>
            </a:r>
          </a:p>
        </p:txBody>
      </p:sp>
      <p:sp>
        <p:nvSpPr>
          <p:cNvPr id="234500" name="object 5">
            <a:extLst>
              <a:ext uri="{FF2B5EF4-FFF2-40B4-BE49-F238E27FC236}">
                <a16:creationId xmlns:a16="http://schemas.microsoft.com/office/drawing/2014/main" id="{3EF1613E-ED8B-4614-1494-3A44F240F07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229</a:t>
            </a:r>
          </a:p>
        </p:txBody>
      </p:sp>
    </p:spTree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object 1">
            <a:extLst>
              <a:ext uri="{FF2B5EF4-FFF2-40B4-BE49-F238E27FC236}">
                <a16:creationId xmlns:a16="http://schemas.microsoft.com/office/drawing/2014/main" id="{8B810D97-4D49-12C5-FB21-E1E8296FC36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8ACBA3-4177-B625-C0AC-57931FAAEF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70024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ADVANCED</a:t>
            </a:r>
            <a:r>
              <a:rPr sz="3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CAPABILITIES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5524" name="object 4">
            <a:extLst>
              <a:ext uri="{FF2B5EF4-FFF2-40B4-BE49-F238E27FC236}">
                <a16:creationId xmlns:a16="http://schemas.microsoft.com/office/drawing/2014/main" id="{76C22D60-365A-5298-50BA-2299E289495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0925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 Configuration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Advanced Routing</a:t>
            </a:r>
          </a:p>
          <a:p>
            <a:pPr eaLnBrk="1" hangingPunct="1">
              <a:lnSpc>
                <a:spcPts val="3575"/>
              </a:lnSpc>
              <a:spcBef>
                <a:spcPts val="8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Additional Functions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235525" name="object 5">
            <a:extLst>
              <a:ext uri="{FF2B5EF4-FFF2-40B4-BE49-F238E27FC236}">
                <a16:creationId xmlns:a16="http://schemas.microsoft.com/office/drawing/2014/main" id="{0339C01F-7BE8-62AB-F87E-8AA9E175DE8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76663"/>
            <a:ext cx="4002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Resource allocation</a:t>
            </a:r>
          </a:p>
        </p:txBody>
      </p:sp>
      <p:sp>
        <p:nvSpPr>
          <p:cNvPr id="235526" name="object 7">
            <a:extLst>
              <a:ext uri="{FF2B5EF4-FFF2-40B4-BE49-F238E27FC236}">
                <a16:creationId xmlns:a16="http://schemas.microsoft.com/office/drawing/2014/main" id="{7D6C671D-AEC2-81C5-E021-522D093BAE8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230</a:t>
            </a: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object 1">
            <a:extLst>
              <a:ext uri="{FF2B5EF4-FFF2-40B4-BE49-F238E27FC236}">
                <a16:creationId xmlns:a16="http://schemas.microsoft.com/office/drawing/2014/main" id="{20989037-825D-A57D-3E15-7DCFEF630AD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8023D07-E56C-ADC8-A04E-44C9BF589AB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35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43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6548" name="object 4">
            <a:extLst>
              <a:ext uri="{FF2B5EF4-FFF2-40B4-BE49-F238E27FC236}">
                <a16:creationId xmlns:a16="http://schemas.microsoft.com/office/drawing/2014/main" id="{44F5318E-9B16-6075-2524-6F7EA6ABA5A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4865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Address space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 uses 128-bit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19D97B5-2E6F-0868-351F-571572C43F7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76438"/>
            <a:ext cx="6981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whereas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uses 32-bit address.</a:t>
            </a:r>
          </a:p>
        </p:txBody>
      </p:sp>
      <p:sp>
        <p:nvSpPr>
          <p:cNvPr id="236550" name="object 6">
            <a:extLst>
              <a:ext uri="{FF2B5EF4-FFF2-40B4-BE49-F238E27FC236}">
                <a16:creationId xmlns:a16="http://schemas.microsoft.com/office/drawing/2014/main" id="{AF1DAA1C-DBE0-0B3C-706C-5FC70EB6830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78088"/>
            <a:ext cx="63944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Hence IPv6 has huge address space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whereas IPv4 faces address shortage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problem.</a:t>
            </a:r>
          </a:p>
        </p:txBody>
      </p:sp>
      <p:sp>
        <p:nvSpPr>
          <p:cNvPr id="236551" name="object 7">
            <a:extLst>
              <a:ext uri="{FF2B5EF4-FFF2-40B4-BE49-F238E27FC236}">
                <a16:creationId xmlns:a16="http://schemas.microsoft.com/office/drawing/2014/main" id="{38B11A8A-8715-67B1-ECA0-3DEDCC7E78A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836988"/>
            <a:ext cx="7291388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Header format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Unlike IPv4, optional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headers are separated from base header 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IPv6. Each router thus need not process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unwanted addition information.</a:t>
            </a:r>
          </a:p>
        </p:txBody>
      </p:sp>
      <p:sp>
        <p:nvSpPr>
          <p:cNvPr id="236552" name="object 8">
            <a:extLst>
              <a:ext uri="{FF2B5EF4-FFF2-40B4-BE49-F238E27FC236}">
                <a16:creationId xmlns:a16="http://schemas.microsoft.com/office/drawing/2014/main" id="{03D6A419-006B-8962-4CA1-FA7F196D75F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649913"/>
            <a:ext cx="73660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Extensible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Unassigned IPv6 addresses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can accommodate needs of future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technologies.</a:t>
            </a:r>
          </a:p>
        </p:txBody>
      </p:sp>
      <p:sp>
        <p:nvSpPr>
          <p:cNvPr id="236553" name="object 10">
            <a:extLst>
              <a:ext uri="{FF2B5EF4-FFF2-40B4-BE49-F238E27FC236}">
                <a16:creationId xmlns:a16="http://schemas.microsoft.com/office/drawing/2014/main" id="{4F51A65C-1BDF-98A2-876F-E5D465A5E39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231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1">
            <a:extLst>
              <a:ext uri="{FF2B5EF4-FFF2-40B4-BE49-F238E27FC236}">
                <a16:creationId xmlns:a16="http://schemas.microsoft.com/office/drawing/2014/main" id="{EAB7F822-80C4-9E5A-6C51-C5FB86206D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BBC27A-CF14-73C9-6BA6-5C9975E2E1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Transmission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</a:t>
            </a:r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20BDE280-6943-4A54-06BD-5EFD6D8FE7A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to put a packet onto link. In other</a:t>
            </a:r>
          </a:p>
          <a:p>
            <a:pPr eaLnBrk="1" hangingPunct="1">
              <a:lnSpc>
                <a:spcPts val="3088"/>
              </a:lnSpc>
              <a:spcBef>
                <a:spcPts val="250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words, it is simply time required to put data bits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wire/communication medium. It depends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length of packet and bandwidth of network.</a:t>
            </a:r>
          </a:p>
        </p:txBody>
      </p:sp>
      <p:sp>
        <p:nvSpPr>
          <p:cNvPr id="25605" name="object 5">
            <a:extLst>
              <a:ext uri="{FF2B5EF4-FFF2-40B4-BE49-F238E27FC236}">
                <a16:creationId xmlns:a16="http://schemas.microsoft.com/office/drawing/2014/main" id="{69B25620-002B-3BCC-A9FD-32DB3CB9919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806825"/>
            <a:ext cx="73866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= Data size / bandwidth =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C327DFE-2989-58E7-A617-5921DD85FDD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233863"/>
            <a:ext cx="2017713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(L/B)</a:t>
            </a:r>
            <a:r>
              <a:rPr sz="28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second</a:t>
            </a:r>
          </a:p>
        </p:txBody>
      </p:sp>
      <p:sp>
        <p:nvSpPr>
          <p:cNvPr id="25607" name="object 8">
            <a:extLst>
              <a:ext uri="{FF2B5EF4-FFF2-40B4-BE49-F238E27FC236}">
                <a16:creationId xmlns:a16="http://schemas.microsoft.com/office/drawing/2014/main" id="{E5E6FB78-8F79-4E40-7035-582AAA94009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25</a:t>
            </a:r>
          </a:p>
        </p:txBody>
      </p:sp>
    </p:spTree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object 1">
            <a:extLst>
              <a:ext uri="{FF2B5EF4-FFF2-40B4-BE49-F238E27FC236}">
                <a16:creationId xmlns:a16="http://schemas.microsoft.com/office/drawing/2014/main" id="{FDF7E801-50DE-E9AB-F5C2-ECC5892A5D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7571" name="object 3">
            <a:extLst>
              <a:ext uri="{FF2B5EF4-FFF2-40B4-BE49-F238E27FC236}">
                <a16:creationId xmlns:a16="http://schemas.microsoft.com/office/drawing/2014/main" id="{E1FF17D2-BB48-BF65-8A45-9DDC1FE25DE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47688"/>
            <a:ext cx="73866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IPv6 representation, we have three addressing</a:t>
            </a:r>
          </a:p>
        </p:txBody>
      </p:sp>
      <p:sp>
        <p:nvSpPr>
          <p:cNvPr id="237572" name="object 4">
            <a:extLst>
              <a:ext uri="{FF2B5EF4-FFF2-40B4-BE49-F238E27FC236}">
                <a16:creationId xmlns:a16="http://schemas.microsoft.com/office/drawing/2014/main" id="{FB12D006-14A7-1DE7-10AB-F67644611B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2300" y="1103313"/>
            <a:ext cx="14462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:</a:t>
            </a:r>
          </a:p>
        </p:txBody>
      </p:sp>
      <p:sp>
        <p:nvSpPr>
          <p:cNvPr id="237573" name="object 5">
            <a:extLst>
              <a:ext uri="{FF2B5EF4-FFF2-40B4-BE49-F238E27FC236}">
                <a16:creationId xmlns:a16="http://schemas.microsoft.com/office/drawing/2014/main" id="{A974D910-B4E5-31B2-A2EC-13B2E181EB3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3550"/>
            <a:ext cx="16827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</a:t>
            </a:r>
          </a:p>
          <a:p>
            <a:pPr eaLnBrk="1" hangingPunct="1">
              <a:lnSpc>
                <a:spcPts val="2875"/>
              </a:lnSpc>
              <a:spcBef>
                <a:spcPts val="20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</a:t>
            </a:r>
          </a:p>
          <a:p>
            <a:pPr eaLnBrk="1" hangingPunct="1">
              <a:lnSpc>
                <a:spcPts val="2875"/>
              </a:lnSpc>
              <a:spcBef>
                <a:spcPts val="202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Anycast</a:t>
            </a:r>
          </a:p>
        </p:txBody>
      </p:sp>
      <p:sp>
        <p:nvSpPr>
          <p:cNvPr id="237574" name="object 6">
            <a:extLst>
              <a:ext uri="{FF2B5EF4-FFF2-40B4-BE49-F238E27FC236}">
                <a16:creationId xmlns:a16="http://schemas.microsoft.com/office/drawing/2014/main" id="{29A0552C-2420-38F3-400F-F0497399BD0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27438"/>
            <a:ext cx="66024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Address: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 identifies a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147C11-C5B4-8B75-A784-140A655FC83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181475"/>
            <a:ext cx="6621463" cy="404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single network</a:t>
            </a:r>
            <a:r>
              <a:rPr sz="26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interface.</a:t>
            </a:r>
            <a:r>
              <a:rPr sz="2600" spc="-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600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 unicast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0952341-290A-08F3-3776-178BA0587A4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756150"/>
            <a:ext cx="6742113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deliver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ed </a:t>
            </a:r>
            <a:r>
              <a:rPr sz="3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3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30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identified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7F922B9-94B3-63EF-8ED5-9FBAD0BF850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95913"/>
            <a:ext cx="2439988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that</a:t>
            </a:r>
            <a:r>
              <a:rPr sz="30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</a:p>
        </p:txBody>
      </p:sp>
      <p:sp>
        <p:nvSpPr>
          <p:cNvPr id="237578" name="object 11">
            <a:extLst>
              <a:ext uri="{FF2B5EF4-FFF2-40B4-BE49-F238E27FC236}">
                <a16:creationId xmlns:a16="http://schemas.microsoft.com/office/drawing/2014/main" id="{24B50914-41FF-BCC9-B5F7-E8232BA65B9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232</a:t>
            </a:r>
          </a:p>
        </p:txBody>
      </p:sp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object 1">
            <a:extLst>
              <a:ext uri="{FF2B5EF4-FFF2-40B4-BE49-F238E27FC236}">
                <a16:creationId xmlns:a16="http://schemas.microsoft.com/office/drawing/2014/main" id="{9A612465-3D28-A231-EC9C-9314E935FAF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CEB1B4D-7511-5807-2E4C-D685CF0FD8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566738"/>
            <a:ext cx="2608262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b="1" spc="-1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3E64D1-CCF0-6202-53DF-215547F2699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192213"/>
            <a:ext cx="7389812" cy="3119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6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7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multiple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hosts,</a:t>
            </a:r>
            <a:r>
              <a:rPr sz="2400" spc="6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called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Group,</a:t>
            </a:r>
            <a:r>
              <a:rPr sz="2400" spc="7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acquires</a:t>
            </a:r>
            <a:r>
              <a:rPr sz="2400" spc="7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7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8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need</a:t>
            </a:r>
            <a:r>
              <a:rPr sz="2400" spc="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geographically</a:t>
            </a:r>
            <a:r>
              <a:rPr sz="2400" spc="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together.</a:t>
            </a:r>
            <a:r>
              <a:rPr sz="2400" spc="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1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address,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4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3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distributed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</a:t>
            </a:r>
            <a:r>
              <a:rPr sz="2400" spc="17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corresponding</a:t>
            </a:r>
            <a:r>
              <a:rPr sz="2400" spc="17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7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17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17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  <a:p>
            <a:pPr eaLnBrk="0" fontAlgn="auto" hangingPunct="0">
              <a:lnSpc>
                <a:spcPts val="2657"/>
              </a:lnSpc>
              <a:spcBef>
                <a:spcPts val="1663"/>
              </a:spcBef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67D71D5-99B5-1A37-75A6-9CFDAF62944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4560888"/>
            <a:ext cx="7389812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spc="1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assigned</a:t>
            </a:r>
            <a:r>
              <a:rPr sz="2400" spc="1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interfaces.</a:t>
            </a:r>
            <a:r>
              <a:rPr sz="2400" spc="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 address will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delivered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only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member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4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(mostly nearest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possible).</a:t>
            </a:r>
          </a:p>
        </p:txBody>
      </p:sp>
      <p:sp>
        <p:nvSpPr>
          <p:cNvPr id="238598" name="object 7">
            <a:extLst>
              <a:ext uri="{FF2B5EF4-FFF2-40B4-BE49-F238E27FC236}">
                <a16:creationId xmlns:a16="http://schemas.microsoft.com/office/drawing/2014/main" id="{927BA23D-A60B-FE5A-3DFC-03B74411767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233</a:t>
            </a:r>
          </a:p>
        </p:txBody>
      </p:sp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object 1">
            <a:extLst>
              <a:ext uri="{FF2B5EF4-FFF2-40B4-BE49-F238E27FC236}">
                <a16:creationId xmlns:a16="http://schemas.microsoft.com/office/drawing/2014/main" id="{F6F4927C-19FE-C200-1CC5-A0F1FA331F5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D56094-0BC7-8049-8BAB-C8C6A75EAC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9620" name="object 5">
            <a:extLst>
              <a:ext uri="{FF2B5EF4-FFF2-40B4-BE49-F238E27FC236}">
                <a16:creationId xmlns:a16="http://schemas.microsoft.com/office/drawing/2014/main" id="{D6BA1A98-D455-06BC-3A79-35F913286D7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234</a:t>
            </a:r>
          </a:p>
        </p:txBody>
      </p:sp>
    </p:spTree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object 1">
            <a:extLst>
              <a:ext uri="{FF2B5EF4-FFF2-40B4-BE49-F238E27FC236}">
                <a16:creationId xmlns:a16="http://schemas.microsoft.com/office/drawing/2014/main" id="{B7C3E5ED-E636-0556-F213-52F740B3EB6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196ABA-96F9-3A2E-FC37-DF2B379CE3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40644" name="object 5">
            <a:extLst>
              <a:ext uri="{FF2B5EF4-FFF2-40B4-BE49-F238E27FC236}">
                <a16:creationId xmlns:a16="http://schemas.microsoft.com/office/drawing/2014/main" id="{B970BAB4-03F9-0372-11E0-0682540E35D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235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1">
            <a:extLst>
              <a:ext uri="{FF2B5EF4-FFF2-40B4-BE49-F238E27FC236}">
                <a16:creationId xmlns:a16="http://schemas.microsoft.com/office/drawing/2014/main" id="{E6064A05-1296-7E48-A7D7-117A5ABD45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A30309C7-674D-FFD4-E91E-A794C82E763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641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Propagation Delay</a:t>
            </a:r>
          </a:p>
        </p:txBody>
      </p:sp>
      <p:sp>
        <p:nvSpPr>
          <p:cNvPr id="26628" name="object 4">
            <a:extLst>
              <a:ext uri="{FF2B5EF4-FFF2-40B4-BE49-F238E27FC236}">
                <a16:creationId xmlns:a16="http://schemas.microsoft.com/office/drawing/2014/main" id="{233FAA98-A2CB-4291-504A-D98933C1542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by the first bit to travel from sender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end of the link. In other words, it is simply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for bits to reach the destination from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point. Factors on which Propagation delay depends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Distance and propagation speed.</a:t>
            </a:r>
          </a:p>
        </p:txBody>
      </p:sp>
      <p:sp>
        <p:nvSpPr>
          <p:cNvPr id="26629" name="object 5">
            <a:extLst>
              <a:ext uri="{FF2B5EF4-FFF2-40B4-BE49-F238E27FC236}">
                <a16:creationId xmlns:a16="http://schemas.microsoft.com/office/drawing/2014/main" id="{C645AF06-1DE7-4CC7-D790-03F4484DBC2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0373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distance/transmission speed = d/s</a:t>
            </a:r>
          </a:p>
        </p:txBody>
      </p:sp>
      <p:sp>
        <p:nvSpPr>
          <p:cNvPr id="26630" name="object 7">
            <a:extLst>
              <a:ext uri="{FF2B5EF4-FFF2-40B4-BE49-F238E27FC236}">
                <a16:creationId xmlns:a16="http://schemas.microsoft.com/office/drawing/2014/main" id="{C03663FB-8311-C8FF-38AD-38485B9AC15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26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1">
            <a:extLst>
              <a:ext uri="{FF2B5EF4-FFF2-40B4-BE49-F238E27FC236}">
                <a16:creationId xmlns:a16="http://schemas.microsoft.com/office/drawing/2014/main" id="{2D926191-2E58-1ABF-B18D-85331502578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1" name="object 3">
            <a:extLst>
              <a:ext uri="{FF2B5EF4-FFF2-40B4-BE49-F238E27FC236}">
                <a16:creationId xmlns:a16="http://schemas.microsoft.com/office/drawing/2014/main" id="{4F7353F4-19D8-0544-B1A3-459F7CC1AB9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7623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Queuing Delay</a:t>
            </a:r>
          </a:p>
        </p:txBody>
      </p:sp>
      <p:sp>
        <p:nvSpPr>
          <p:cNvPr id="27652" name="object 4">
            <a:extLst>
              <a:ext uri="{FF2B5EF4-FFF2-40B4-BE49-F238E27FC236}">
                <a16:creationId xmlns:a16="http://schemas.microsoft.com/office/drawing/2014/main" id="{5E3D0CF5-300A-EBD1-BF68-6736C2F17F9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7625" y="1477963"/>
            <a:ext cx="76787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 is the time a job waits in a queue until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D494A-47F2-958B-219F-864F7286CA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0200" y="1833563"/>
            <a:ext cx="2609850" cy="4048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6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6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can be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executed.</a:t>
            </a:r>
          </a:p>
        </p:txBody>
      </p:sp>
      <p:sp>
        <p:nvSpPr>
          <p:cNvPr id="27654" name="object 6">
            <a:extLst>
              <a:ext uri="{FF2B5EF4-FFF2-40B4-BE49-F238E27FC236}">
                <a16:creationId xmlns:a16="http://schemas.microsoft.com/office/drawing/2014/main" id="{CB1E6335-B81D-2835-3A6F-F43CB126CA9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17625" y="2268538"/>
            <a:ext cx="7678738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depends on congestion. It is the time difference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when the packet arrived Destination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packet data was processed or executed.</a:t>
            </a:r>
          </a:p>
          <a:p>
            <a:pPr eaLnBrk="1" hangingPunct="1">
              <a:lnSpc>
                <a:spcPts val="2875"/>
              </a:lnSpc>
              <a:spcBef>
                <a:spcPts val="51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may be caused by mainly three reasons i.e.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originating switches, intermediate switches or call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servicing switches.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0C3D870-9E4E-BE1C-E982-AB592F46FB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17625" y="4598988"/>
            <a:ext cx="5413375" cy="1349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Average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6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(N-1)L/(2*R)</a:t>
            </a:r>
          </a:p>
          <a:p>
            <a:pPr eaLnBrk="0" fontAlgn="auto" hangingPunct="0">
              <a:lnSpc>
                <a:spcPts val="2886"/>
              </a:lnSpc>
              <a:spcBef>
                <a:spcPts val="834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where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 = no.</a:t>
            </a: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</a:p>
          <a:p>
            <a:pPr marL="495300" eaLnBrk="0" fontAlgn="auto" hangingPunct="0">
              <a:lnSpc>
                <a:spcPts val="2883"/>
              </a:lnSpc>
              <a:spcBef>
                <a:spcPts val="838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L=size of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</a:p>
        </p:txBody>
      </p:sp>
      <p:sp>
        <p:nvSpPr>
          <p:cNvPr id="27656" name="object 8">
            <a:extLst>
              <a:ext uri="{FF2B5EF4-FFF2-40B4-BE49-F238E27FC236}">
                <a16:creationId xmlns:a16="http://schemas.microsoft.com/office/drawing/2014/main" id="{0C1FB739-FA95-AA2E-3EBA-A037B8ECA39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12925" y="6016625"/>
            <a:ext cx="19573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R=bandwidth</a:t>
            </a:r>
          </a:p>
        </p:txBody>
      </p:sp>
      <p:sp>
        <p:nvSpPr>
          <p:cNvPr id="27657" name="object 10">
            <a:extLst>
              <a:ext uri="{FF2B5EF4-FFF2-40B4-BE49-F238E27FC236}">
                <a16:creationId xmlns:a16="http://schemas.microsoft.com/office/drawing/2014/main" id="{30AB7201-5EBF-5FCF-EDD7-9E5CEE20B4C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27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1">
            <a:extLst>
              <a:ext uri="{FF2B5EF4-FFF2-40B4-BE49-F238E27FC236}">
                <a16:creationId xmlns:a16="http://schemas.microsoft.com/office/drawing/2014/main" id="{43E6420C-53B8-4FE4-2187-E85DADCBAB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034BFAE7-BFAE-BFD0-7C98-E7EFC49E81A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28676" name="object 4">
            <a:extLst>
              <a:ext uri="{FF2B5EF4-FFF2-40B4-BE49-F238E27FC236}">
                <a16:creationId xmlns:a16="http://schemas.microsoft.com/office/drawing/2014/main" id="{B7542020-BE55-77FE-B2FB-9D61B167E8F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 is the time it takes routers to process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F3BA84E-8F50-2C6D-5778-AE0BD26CC0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234473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packet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header.</a:t>
            </a:r>
          </a:p>
        </p:txBody>
      </p:sp>
      <p:sp>
        <p:nvSpPr>
          <p:cNvPr id="28678" name="object 6">
            <a:extLst>
              <a:ext uri="{FF2B5EF4-FFF2-40B4-BE49-F238E27FC236}">
                <a16:creationId xmlns:a16="http://schemas.microsoft.com/office/drawing/2014/main" id="{3F985ABF-A2D7-047B-42B0-DDCB0CE19B4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7388225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packets helps in detecting bit-level errors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occur during transmission of a packet to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 Processing delays in high-speed routers are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 on the order of microseconds or less.</a:t>
            </a:r>
          </a:p>
        </p:txBody>
      </p:sp>
      <p:sp>
        <p:nvSpPr>
          <p:cNvPr id="28679" name="object 7">
            <a:extLst>
              <a:ext uri="{FF2B5EF4-FFF2-40B4-BE49-F238E27FC236}">
                <a16:creationId xmlns:a16="http://schemas.microsoft.com/office/drawing/2014/main" id="{0661E5D8-02AA-4E15-C99C-9931C318AFD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07841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just the time taken to process</a:t>
            </a:r>
          </a:p>
        </p:txBody>
      </p:sp>
      <p:sp>
        <p:nvSpPr>
          <p:cNvPr id="28680" name="object 8">
            <a:extLst>
              <a:ext uri="{FF2B5EF4-FFF2-40B4-BE49-F238E27FC236}">
                <a16:creationId xmlns:a16="http://schemas.microsoft.com/office/drawing/2014/main" id="{1F0B2584-9E2E-50ED-CFC5-BAEEA368C78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5627688"/>
            <a:ext cx="1144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packets.</a:t>
            </a:r>
          </a:p>
        </p:txBody>
      </p:sp>
      <p:sp>
        <p:nvSpPr>
          <p:cNvPr id="28681" name="object 10">
            <a:extLst>
              <a:ext uri="{FF2B5EF4-FFF2-40B4-BE49-F238E27FC236}">
                <a16:creationId xmlns:a16="http://schemas.microsoft.com/office/drawing/2014/main" id="{2642E357-C463-2772-FCDB-E13B9D00FE1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28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1">
            <a:extLst>
              <a:ext uri="{FF2B5EF4-FFF2-40B4-BE49-F238E27FC236}">
                <a16:creationId xmlns:a16="http://schemas.microsoft.com/office/drawing/2014/main" id="{59D1452C-4F5E-6592-DBBB-8A544B149BB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99" name="object 3">
            <a:extLst>
              <a:ext uri="{FF2B5EF4-FFF2-40B4-BE49-F238E27FC236}">
                <a16:creationId xmlns:a16="http://schemas.microsoft.com/office/drawing/2014/main" id="{6B7B2332-084E-0FBC-EBC6-BC4BA76A663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A549DF-D853-A432-535F-A0A725F229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47800"/>
            <a:ext cx="6729413" cy="1036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End-to-End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</a:t>
            </a:r>
            <a:r>
              <a:rPr sz="2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Propagation delay+</a:t>
            </a:r>
            <a:r>
              <a:rPr sz="2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 delay</a:t>
            </a:r>
          </a:p>
          <a:p>
            <a:pPr marL="2374645" eaLnBrk="0" fontAlgn="auto" hangingPunct="0">
              <a:lnSpc>
                <a:spcPts val="2431"/>
              </a:lnSpc>
              <a:spcBef>
                <a:spcPts val="33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Processing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6270D0B-AA3F-4DD2-FC09-4B308CB134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825750"/>
            <a:ext cx="33162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M hops</a:t>
            </a:r>
            <a:r>
              <a:rPr sz="2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N packets 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F1487EA-1377-076A-60F2-5AB5E7278F9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514725"/>
            <a:ext cx="13985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461EBAA-F7D2-F48B-EED8-4D82622FE8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859213"/>
            <a:ext cx="6311900" cy="17256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M*(Transmission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propagation delay)+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(M-1)*(Processing</a:t>
            </a:r>
            <a:r>
              <a:rPr sz="22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Queuing delay) 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33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(N-1)*(Transmission</a:t>
            </a:r>
            <a:r>
              <a:rPr sz="2200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N connecting link in the circuit –</a:t>
            </a:r>
          </a:p>
          <a:p>
            <a:pPr eaLnBrk="0" fontAlgn="auto" hangingPunct="0">
              <a:lnSpc>
                <a:spcPts val="2431"/>
              </a:lnSpc>
              <a:spcBef>
                <a:spcPts val="28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 N*L/R</a:t>
            </a:r>
          </a:p>
        </p:txBody>
      </p:sp>
      <p:sp>
        <p:nvSpPr>
          <p:cNvPr id="29704" name="object 8">
            <a:extLst>
              <a:ext uri="{FF2B5EF4-FFF2-40B4-BE49-F238E27FC236}">
                <a16:creationId xmlns:a16="http://schemas.microsoft.com/office/drawing/2014/main" id="{B186BB0A-E6B2-21C9-7ED3-D983187E589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81650"/>
            <a:ext cx="332898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N*(d/s)</a:t>
            </a:r>
          </a:p>
        </p:txBody>
      </p:sp>
      <p:sp>
        <p:nvSpPr>
          <p:cNvPr id="29705" name="object 10">
            <a:extLst>
              <a:ext uri="{FF2B5EF4-FFF2-40B4-BE49-F238E27FC236}">
                <a16:creationId xmlns:a16="http://schemas.microsoft.com/office/drawing/2014/main" id="{BCAEE97D-0550-B0ED-15C5-18C191398B6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1">
            <a:extLst>
              <a:ext uri="{FF2B5EF4-FFF2-40B4-BE49-F238E27FC236}">
                <a16:creationId xmlns:a16="http://schemas.microsoft.com/office/drawing/2014/main" id="{C8641188-AE6B-D98F-65DE-6D5112ECEB3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E87D5E4A-C587-AC5A-16BD-0183D6B7357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77800"/>
            <a:ext cx="19970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466310-A576-582D-653A-FC5B756A3F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41425" y="750888"/>
            <a:ext cx="7564438" cy="5383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How much</a:t>
            </a:r>
            <a:r>
              <a:rPr sz="27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 will it take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send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packet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size L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700" spc="-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700" spc="-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 in given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setup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 Bandwidth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R bps,</a:t>
            </a:r>
          </a:p>
          <a:p>
            <a:pPr eaLnBrk="0" fontAlgn="auto" hangingPunct="0">
              <a:lnSpc>
                <a:spcPts val="2591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t meter/sec and distance</a:t>
            </a:r>
            <a:r>
              <a:rPr sz="27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b/w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two points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 meters</a:t>
            </a:r>
            <a:r>
              <a:rPr sz="27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(ignore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processing</a:t>
            </a:r>
            <a:r>
              <a:rPr sz="27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queuing</a:t>
            </a:r>
          </a:p>
          <a:p>
            <a:pPr eaLnBrk="0" fontAlgn="auto" hangingPunct="0">
              <a:lnSpc>
                <a:spcPts val="2595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?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A---R1---R2---B</a:t>
            </a:r>
          </a:p>
          <a:p>
            <a:pPr eaLnBrk="0" fontAlgn="auto" hangingPunct="0">
              <a:lnSpc>
                <a:spcPts val="2990"/>
              </a:lnSpc>
              <a:spcBef>
                <a:spcPts val="15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Ans: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N = no. of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hops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routers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+1 = 3</a:t>
            </a:r>
          </a:p>
          <a:p>
            <a:pPr eaLnBrk="0" fontAlgn="auto" hangingPunct="0">
              <a:lnSpc>
                <a:spcPts val="2990"/>
              </a:lnSpc>
              <a:spcBef>
                <a:spcPts val="203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File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size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L</a:t>
            </a:r>
            <a:r>
              <a:rPr sz="2700" spc="-1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bits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Bandwidth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R bps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t meter/sec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Distance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d meters</a:t>
            </a:r>
          </a:p>
          <a:p>
            <a:pPr eaLnBrk="0" fontAlgn="auto" hangingPunct="0">
              <a:lnSpc>
                <a:spcPts val="2990"/>
              </a:lnSpc>
              <a:spcBef>
                <a:spcPts val="204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(N*L)/R = (3*L)/R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N*(d/t)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(3*d)/t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E422E5E-66C6-2C1D-66D8-83B85EC84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41425" y="6122988"/>
            <a:ext cx="4265613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7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3*(L/R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d/t)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30726" name="object 7">
            <a:extLst>
              <a:ext uri="{FF2B5EF4-FFF2-40B4-BE49-F238E27FC236}">
                <a16:creationId xmlns:a16="http://schemas.microsoft.com/office/drawing/2014/main" id="{953C616B-E0EC-92B2-1609-4E9467DFFBC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30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1">
            <a:extLst>
              <a:ext uri="{FF2B5EF4-FFF2-40B4-BE49-F238E27FC236}">
                <a16:creationId xmlns:a16="http://schemas.microsoft.com/office/drawing/2014/main" id="{F7734A2E-9134-8258-49BB-9F0488444E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747" name="object 3">
            <a:extLst>
              <a:ext uri="{FF2B5EF4-FFF2-40B4-BE49-F238E27FC236}">
                <a16:creationId xmlns:a16="http://schemas.microsoft.com/office/drawing/2014/main" id="{FC9FE6D8-2127-F51B-E279-D7A00A78273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427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IPV4 address</a:t>
            </a:r>
          </a:p>
        </p:txBody>
      </p:sp>
      <p:sp>
        <p:nvSpPr>
          <p:cNvPr id="31748" name="object 4">
            <a:extLst>
              <a:ext uri="{FF2B5EF4-FFF2-40B4-BE49-F238E27FC236}">
                <a16:creationId xmlns:a16="http://schemas.microsoft.com/office/drawing/2014/main" id="{F26E4931-1C30-F132-6566-C1635B9A378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(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address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numerical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that uniquely identifies a specific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on the network.</a:t>
            </a:r>
          </a:p>
        </p:txBody>
      </p:sp>
      <p:sp>
        <p:nvSpPr>
          <p:cNvPr id="31749" name="object 5">
            <a:extLst>
              <a:ext uri="{FF2B5EF4-FFF2-40B4-BE49-F238E27FC236}">
                <a16:creationId xmlns:a16="http://schemas.microsoft.com/office/drawing/2014/main" id="{39DD819B-9D6A-C6F1-DC38-466907BAC52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are 32-bits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long. This allows for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7A7825C-FC2E-08B9-B4F9-B7D95B65AF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05250"/>
            <a:ext cx="64071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maximum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4,294,967,296 (2</a:t>
            </a:r>
            <a:r>
              <a:rPr sz="2400" baseline="30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32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1" name="object 7">
            <a:extLst>
              <a:ext uri="{FF2B5EF4-FFF2-40B4-BE49-F238E27FC236}">
                <a16:creationId xmlns:a16="http://schemas.microsoft.com/office/drawing/2014/main" id="{44C7544F-1DC7-AAED-E757-DF74046C3B8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291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IPv6 are 128-bits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for 3.4 x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38AC80F-6A80-6DB5-8619-0A74D3B452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078413"/>
            <a:ext cx="3624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10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38</a:t>
            </a:r>
            <a:r>
              <a:rPr sz="2400" spc="-1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(2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128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3" name="object 10">
            <a:extLst>
              <a:ext uri="{FF2B5EF4-FFF2-40B4-BE49-F238E27FC236}">
                <a16:creationId xmlns:a16="http://schemas.microsoft.com/office/drawing/2014/main" id="{531F945A-F912-A044-E704-895E763E834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31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3">
            <a:extLst>
              <a:ext uri="{FF2B5EF4-FFF2-40B4-BE49-F238E27FC236}">
                <a16:creationId xmlns:a16="http://schemas.microsoft.com/office/drawing/2014/main" id="{13AE0806-227B-836F-44CC-4060411B7CD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123" name="object 5">
            <a:extLst>
              <a:ext uri="{FF2B5EF4-FFF2-40B4-BE49-F238E27FC236}">
                <a16:creationId xmlns:a16="http://schemas.microsoft.com/office/drawing/2014/main" id="{6B4223BA-9B44-7608-7910-050D5C193AF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0650" y="1208088"/>
            <a:ext cx="7472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translates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addresses into physical</a:t>
            </a:r>
          </a:p>
        </p:txBody>
      </p:sp>
      <p:sp>
        <p:nvSpPr>
          <p:cNvPr id="5124" name="object 6">
            <a:extLst>
              <a:ext uri="{FF2B5EF4-FFF2-40B4-BE49-F238E27FC236}">
                <a16:creationId xmlns:a16="http://schemas.microsoft.com/office/drawing/2014/main" id="{63F1D713-CA77-596D-88A9-4FF7D2D59B3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1628775"/>
            <a:ext cx="12985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</a:p>
        </p:txBody>
      </p:sp>
      <p:sp>
        <p:nvSpPr>
          <p:cNvPr id="5125" name="object 7">
            <a:extLst>
              <a:ext uri="{FF2B5EF4-FFF2-40B4-BE49-F238E27FC236}">
                <a16:creationId xmlns:a16="http://schemas.microsoft.com/office/drawing/2014/main" id="{ADA4858D-F1F1-B95C-C5B5-FEA1C078172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38250" y="2252663"/>
            <a:ext cx="77565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determines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from the source to the destination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manages the traffic problems such as switching, routing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congestion of data packets.</a:t>
            </a:r>
          </a:p>
        </p:txBody>
      </p:sp>
      <p:sp>
        <p:nvSpPr>
          <p:cNvPr id="5126" name="object 8">
            <a:extLst>
              <a:ext uri="{FF2B5EF4-FFF2-40B4-BE49-F238E27FC236}">
                <a16:creationId xmlns:a16="http://schemas.microsoft.com/office/drawing/2014/main" id="{070B25AC-DCF8-EA93-6928-6AED32A00A9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0650" y="3860800"/>
            <a:ext cx="77533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the network layer is to move the packets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2220C12-721C-5BF3-06FC-8C1819FFA47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4000" y="4365625"/>
            <a:ext cx="48244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to the receiving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1">
            <a:extLst>
              <a:ext uri="{FF2B5EF4-FFF2-40B4-BE49-F238E27FC236}">
                <a16:creationId xmlns:a16="http://schemas.microsoft.com/office/drawing/2014/main" id="{F61E3EBE-2BE2-5A76-BDE0-62B4688362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9694CF-3E12-5FDB-2803-DFB989DE74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27038"/>
            <a:ext cx="34591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4300" spc="-2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2772" name="object 4">
            <a:extLst>
              <a:ext uri="{FF2B5EF4-FFF2-40B4-BE49-F238E27FC236}">
                <a16:creationId xmlns:a16="http://schemas.microsoft.com/office/drawing/2014/main" id="{CB4A7CC7-E3E8-9C7C-8812-580A3A9C0FB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50950"/>
            <a:ext cx="738663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addresses are binary numbers but are typically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 in decimal form (IPv4) or hexadecimal form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(IPv6) to make reading and using them easier for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stands for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describes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for creating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data packets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datagrams, across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(IP) is part of the Internet layer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suite. In the OSI model, IP would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considered part of the network layer.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is traditionally used in conjunction with a higher-level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protocol, most notably TCP. The IP standard is governed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RFC 791.</a:t>
            </a:r>
          </a:p>
        </p:txBody>
      </p:sp>
      <p:sp>
        <p:nvSpPr>
          <p:cNvPr id="32773" name="object 6">
            <a:extLst>
              <a:ext uri="{FF2B5EF4-FFF2-40B4-BE49-F238E27FC236}">
                <a16:creationId xmlns:a16="http://schemas.microsoft.com/office/drawing/2014/main" id="{A4028747-BC88-5C79-E13E-45EE1A75720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32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1">
            <a:extLst>
              <a:ext uri="{FF2B5EF4-FFF2-40B4-BE49-F238E27FC236}">
                <a16:creationId xmlns:a16="http://schemas.microsoft.com/office/drawing/2014/main" id="{173E78A5-15FD-7BD8-CED5-F5487282C4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5" name="object 4">
            <a:extLst>
              <a:ext uri="{FF2B5EF4-FFF2-40B4-BE49-F238E27FC236}">
                <a16:creationId xmlns:a16="http://schemas.microsoft.com/office/drawing/2014/main" id="{7A36D80A-26E0-19F0-C333-1BEEE1E3D1D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33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1">
            <a:extLst>
              <a:ext uri="{FF2B5EF4-FFF2-40B4-BE49-F238E27FC236}">
                <a16:creationId xmlns:a16="http://schemas.microsoft.com/office/drawing/2014/main" id="{FD68CA4C-0B8C-FD68-DC2F-B96C819A5A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21FC19-54F4-6AA2-59F6-B8777D4414A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31559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3900" spc="-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4820" name="object 4">
            <a:extLst>
              <a:ext uri="{FF2B5EF4-FFF2-40B4-BE49-F238E27FC236}">
                <a16:creationId xmlns:a16="http://schemas.microsoft.com/office/drawing/2014/main" id="{244CE5D4-E389-6B76-23C0-B3848BAF1C1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74750"/>
            <a:ext cx="7388225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addresses are actually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32-bit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numbers,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the two sub addresses (identifiers)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mentioned above which, respectively,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and the host to the 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imaginary boundary separating the two.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is, as such, generally shown as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octets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from 0-255 represented in decimal form instead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binary form.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IPv4 address is typically expressed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dotted-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 notation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every eight bits (octet)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represented by a number from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255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each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a dot.</a:t>
            </a:r>
          </a:p>
        </p:txBody>
      </p:sp>
      <p:sp>
        <p:nvSpPr>
          <p:cNvPr id="34821" name="object 5">
            <a:extLst>
              <a:ext uri="{FF2B5EF4-FFF2-40B4-BE49-F238E27FC236}">
                <a16:creationId xmlns:a16="http://schemas.microsoft.com/office/drawing/2014/main" id="{36868679-B85E-7BFB-98B3-592E597A57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354638"/>
            <a:ext cx="6149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example IPv4 address would look like this:</a:t>
            </a:r>
          </a:p>
        </p:txBody>
      </p:sp>
      <p:sp>
        <p:nvSpPr>
          <p:cNvPr id="34822" name="object 6">
            <a:extLst>
              <a:ext uri="{FF2B5EF4-FFF2-40B4-BE49-F238E27FC236}">
                <a16:creationId xmlns:a16="http://schemas.microsoft.com/office/drawing/2014/main" id="{2473BA8C-A4F8-2595-5284-55E48DA3266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33725" y="5759450"/>
            <a:ext cx="19050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192.168.17.12</a:t>
            </a:r>
          </a:p>
        </p:txBody>
      </p:sp>
      <p:sp>
        <p:nvSpPr>
          <p:cNvPr id="34823" name="object 8">
            <a:extLst>
              <a:ext uri="{FF2B5EF4-FFF2-40B4-BE49-F238E27FC236}">
                <a16:creationId xmlns:a16="http://schemas.microsoft.com/office/drawing/2014/main" id="{FD65CEBC-AADF-5832-E903-1D7748DDE8D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34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1">
            <a:extLst>
              <a:ext uri="{FF2B5EF4-FFF2-40B4-BE49-F238E27FC236}">
                <a16:creationId xmlns:a16="http://schemas.microsoft.com/office/drawing/2014/main" id="{9488371E-E13D-85C9-D81D-68BD17E41D3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2F704B-147E-F921-80E4-650B5B0836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08150" y="561975"/>
            <a:ext cx="6029325" cy="6429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57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PV4 </a:t>
            </a:r>
            <a:r>
              <a:rPr sz="4300" b="1" spc="-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43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FORMAT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1">
            <a:extLst>
              <a:ext uri="{FF2B5EF4-FFF2-40B4-BE49-F238E27FC236}">
                <a16:creationId xmlns:a16="http://schemas.microsoft.com/office/drawing/2014/main" id="{AD4F065C-DD09-D5DC-08EE-E2E50433B44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7" name="object 3">
            <a:extLst>
              <a:ext uri="{FF2B5EF4-FFF2-40B4-BE49-F238E27FC236}">
                <a16:creationId xmlns:a16="http://schemas.microsoft.com/office/drawing/2014/main" id="{74E54EA7-4CD1-B74E-1795-FD3827F0C09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27013"/>
            <a:ext cx="74707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Fragmentation and</a:t>
            </a:r>
          </a:p>
          <a:p>
            <a:pPr eaLnBrk="1" hangingPunct="1">
              <a:lnSpc>
                <a:spcPts val="4788"/>
              </a:lnSpc>
              <a:spcBef>
                <a:spcPts val="350"/>
              </a:spcBef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Reassembly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Fragmentation and reassembly is a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method for transmission of messages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larger than networks Maximum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Transmission Unit (MTU).</a:t>
            </a:r>
          </a:p>
        </p:txBody>
      </p:sp>
      <p:sp>
        <p:nvSpPr>
          <p:cNvPr id="36868" name="object 4">
            <a:extLst>
              <a:ext uri="{FF2B5EF4-FFF2-40B4-BE49-F238E27FC236}">
                <a16:creationId xmlns:a16="http://schemas.microsoft.com/office/drawing/2014/main" id="{D5A84927-5886-B0FC-6EA3-10DA91FCEC2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111625"/>
            <a:ext cx="738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Messages are fragmented into small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pieces by the sender and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reassembled by the receiver.</a:t>
            </a:r>
          </a:p>
        </p:txBody>
      </p:sp>
      <p:sp>
        <p:nvSpPr>
          <p:cNvPr id="36869" name="object 6">
            <a:extLst>
              <a:ext uri="{FF2B5EF4-FFF2-40B4-BE49-F238E27FC236}">
                <a16:creationId xmlns:a16="http://schemas.microsoft.com/office/drawing/2014/main" id="{D0CE37D9-0F13-3AA4-6671-5E4F5B7ACF1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36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1">
            <a:extLst>
              <a:ext uri="{FF2B5EF4-FFF2-40B4-BE49-F238E27FC236}">
                <a16:creationId xmlns:a16="http://schemas.microsoft.com/office/drawing/2014/main" id="{15637168-9496-8114-D5AC-88447826AC3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38B891-D2A4-4C1D-D591-243D7DE95BA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7892" name="object 5">
            <a:extLst>
              <a:ext uri="{FF2B5EF4-FFF2-40B4-BE49-F238E27FC236}">
                <a16:creationId xmlns:a16="http://schemas.microsoft.com/office/drawing/2014/main" id="{EF2B85A2-3EC1-1254-AA7C-00C2B167DE5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37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1">
            <a:extLst>
              <a:ext uri="{FF2B5EF4-FFF2-40B4-BE49-F238E27FC236}">
                <a16:creationId xmlns:a16="http://schemas.microsoft.com/office/drawing/2014/main" id="{88FEDD7A-41A5-628A-1630-E10A3079C5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CED496-BCE4-D459-5A73-660A73EF36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8916" name="object 5">
            <a:extLst>
              <a:ext uri="{FF2B5EF4-FFF2-40B4-BE49-F238E27FC236}">
                <a16:creationId xmlns:a16="http://schemas.microsoft.com/office/drawing/2014/main" id="{E21B2151-0D08-4BE9-E077-15F956BC2DC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38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1">
            <a:extLst>
              <a:ext uri="{FF2B5EF4-FFF2-40B4-BE49-F238E27FC236}">
                <a16:creationId xmlns:a16="http://schemas.microsoft.com/office/drawing/2014/main" id="{FB0E60C4-04E3-D9F2-BB63-20186CD189F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1844D8-D726-AC9D-D083-0D11327DA45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2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Global</a:t>
            </a:r>
            <a:r>
              <a:rPr sz="4300" spc="-2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9940" name="object 4">
            <a:extLst>
              <a:ext uri="{FF2B5EF4-FFF2-40B4-BE49-F238E27FC236}">
                <a16:creationId xmlns:a16="http://schemas.microsoft.com/office/drawing/2014/main" id="{CEEC111F-83F6-D3DD-612A-E0D6E429BB2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5965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term IP address is used to mean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logical address in the network layer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 is used in the Source address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Destination address field of the IP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39941" name="object 6">
            <a:extLst>
              <a:ext uri="{FF2B5EF4-FFF2-40B4-BE49-F238E27FC236}">
                <a16:creationId xmlns:a16="http://schemas.microsoft.com/office/drawing/2014/main" id="{20312435-6FB9-70EF-EA0F-C50062A4698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39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1">
            <a:extLst>
              <a:ext uri="{FF2B5EF4-FFF2-40B4-BE49-F238E27FC236}">
                <a16:creationId xmlns:a16="http://schemas.microsoft.com/office/drawing/2014/main" id="{6871EB4E-2402-87AC-EA84-33BA2B35CE2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2FA6AE-8CFC-5D86-3D8C-04D0FBEBA4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36528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Logical</a:t>
            </a:r>
            <a:r>
              <a:rPr sz="3900" spc="-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40964" name="object 4">
            <a:extLst>
              <a:ext uri="{FF2B5EF4-FFF2-40B4-BE49-F238E27FC236}">
                <a16:creationId xmlns:a16="http://schemas.microsoft.com/office/drawing/2014/main" id="{7298382F-4E8E-50B7-A615-E61C9AF557B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11263"/>
            <a:ext cx="68135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Logical address are necessary for universal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communications to identify each host in the</a:t>
            </a:r>
          </a:p>
          <a:p>
            <a:pPr eaLnBrk="1" hangingPunct="1">
              <a:lnSpc>
                <a:spcPts val="2900"/>
              </a:lnSpc>
              <a:spcBef>
                <a:spcPts val="263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internet for delivery of a packet from host to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40965" name="object 5">
            <a:extLst>
              <a:ext uri="{FF2B5EF4-FFF2-40B4-BE49-F238E27FC236}">
                <a16:creationId xmlns:a16="http://schemas.microsoft.com/office/drawing/2014/main" id="{B2E69D82-FFE1-99D4-FBF4-629B49659E6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73375"/>
            <a:ext cx="55260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All IPv4 addresses are 32 bits long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FCA6B6B-10D1-83BF-F647-560674110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268663"/>
            <a:ext cx="3462338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11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 equivalently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bytes).</a:t>
            </a:r>
          </a:p>
        </p:txBody>
      </p:sp>
      <p:sp>
        <p:nvSpPr>
          <p:cNvPr id="40967" name="object 7">
            <a:extLst>
              <a:ext uri="{FF2B5EF4-FFF2-40B4-BE49-F238E27FC236}">
                <a16:creationId xmlns:a16="http://schemas.microsoft.com/office/drawing/2014/main" id="{41C6093C-CFB2-EFF0-5BE0-D817F0F15A6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741738"/>
            <a:ext cx="675163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Within an IP address it encodes its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9F09B04-B3F5-B4AF-FC28-3408DF9704D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138613"/>
            <a:ext cx="3922713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host 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40969" name="object 9">
            <a:extLst>
              <a:ext uri="{FF2B5EF4-FFF2-40B4-BE49-F238E27FC236}">
                <a16:creationId xmlns:a16="http://schemas.microsoft.com/office/drawing/2014/main" id="{4E70A6CB-447E-8B8D-6F49-808F67EE425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10100"/>
            <a:ext cx="7104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physical (network) addresses will change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from hop to hop, but the logical addresses</a:t>
            </a:r>
          </a:p>
          <a:p>
            <a:pPr eaLnBrk="1" hangingPunct="1">
              <a:lnSpc>
                <a:spcPts val="2900"/>
              </a:lnSpc>
              <a:spcBef>
                <a:spcPts val="25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remains the same.</a:t>
            </a:r>
          </a:p>
        </p:txBody>
      </p:sp>
      <p:sp>
        <p:nvSpPr>
          <p:cNvPr id="40970" name="object 11">
            <a:extLst>
              <a:ext uri="{FF2B5EF4-FFF2-40B4-BE49-F238E27FC236}">
                <a16:creationId xmlns:a16="http://schemas.microsoft.com/office/drawing/2014/main" id="{1C3D1066-8ED4-D1BE-7E6A-CC1BFA76C44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40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1">
            <a:extLst>
              <a:ext uri="{FF2B5EF4-FFF2-40B4-BE49-F238E27FC236}">
                <a16:creationId xmlns:a16="http://schemas.microsoft.com/office/drawing/2014/main" id="{1F0ED085-6B26-5AED-C486-5EFE727D6F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591681B-A118-5387-C3BE-6022178930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435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id and Host id</a:t>
            </a:r>
          </a:p>
        </p:txBody>
      </p:sp>
      <p:sp>
        <p:nvSpPr>
          <p:cNvPr id="41988" name="object 4">
            <a:extLst>
              <a:ext uri="{FF2B5EF4-FFF2-40B4-BE49-F238E27FC236}">
                <a16:creationId xmlns:a16="http://schemas.microsoft.com/office/drawing/2014/main" id="{8F506DDE-1CAE-BAEA-43DE-DB735D2A1AA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ID is the portion of an 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IP address</a:t>
            </a:r>
            <a:r>
              <a:rPr lang="ru-RU" altLang="en-US" sz="22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identifies the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771D76-3722-E668-93E8-F8A9873DA0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27250"/>
            <a:ext cx="47117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TCP/IP</a:t>
            </a:r>
            <a:r>
              <a:rPr sz="2200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host resides.</a:t>
            </a:r>
          </a:p>
        </p:txBody>
      </p:sp>
      <p:sp>
        <p:nvSpPr>
          <p:cNvPr id="41990" name="object 6">
            <a:extLst>
              <a:ext uri="{FF2B5EF4-FFF2-40B4-BE49-F238E27FC236}">
                <a16:creationId xmlns:a16="http://schemas.microsoft.com/office/drawing/2014/main" id="{2A47E2CD-5A5F-9585-A0EA-EDFBA814F86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05100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ID portion of an IP address uniquely identifies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host’s network on an internetwork, while the host ID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portion of the IP address identifies the host within its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41991" name="object 7">
            <a:extLst>
              <a:ext uri="{FF2B5EF4-FFF2-40B4-BE49-F238E27FC236}">
                <a16:creationId xmlns:a16="http://schemas.microsoft.com/office/drawing/2014/main" id="{94E540B8-CA2B-7519-5344-D111C03E5F0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94250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 host ID and network ID, which make up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IP address of a host, uniquely identify the host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 internetwork.</a:t>
            </a:r>
          </a:p>
        </p:txBody>
      </p:sp>
      <p:sp>
        <p:nvSpPr>
          <p:cNvPr id="41992" name="object 9">
            <a:extLst>
              <a:ext uri="{FF2B5EF4-FFF2-40B4-BE49-F238E27FC236}">
                <a16:creationId xmlns:a16="http://schemas.microsoft.com/office/drawing/2014/main" id="{D6E1727B-B2D9-793B-E4A2-C517709B8AB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41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1">
            <a:extLst>
              <a:ext uri="{FF2B5EF4-FFF2-40B4-BE49-F238E27FC236}">
                <a16:creationId xmlns:a16="http://schemas.microsoft.com/office/drawing/2014/main" id="{50BE03E5-5068-3471-8880-45B3F3B80FD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EE2461-FC04-6343-BE3C-72491FA8AB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6148" name="object 4">
            <a:extLst>
              <a:ext uri="{FF2B5EF4-FFF2-40B4-BE49-F238E27FC236}">
                <a16:creationId xmlns:a16="http://schemas.microsoft.com/office/drawing/2014/main" id="{458284B9-FD54-DE4F-7C78-33116FC42D7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663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packet reaches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router's input link,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will move the packets to the router's output link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149" name="object 5">
            <a:extLst>
              <a:ext uri="{FF2B5EF4-FFF2-40B4-BE49-F238E27FC236}">
                <a16:creationId xmlns:a16="http://schemas.microsoft.com/office/drawing/2014/main" id="{C6870A3B-4FFC-C9B6-F1F8-46E3E49E6A1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33600"/>
            <a:ext cx="73882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link layer implements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addressing and network layer implements the logical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addressing. Logical addressing is also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source and destination system.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a header to the packet which includes the logical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both the sender and the receiver.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1">
            <a:extLst>
              <a:ext uri="{FF2B5EF4-FFF2-40B4-BE49-F238E27FC236}">
                <a16:creationId xmlns:a16="http://schemas.microsoft.com/office/drawing/2014/main" id="{A46A2DC9-B7BA-A594-9FA7-35109E66E1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8CE299-5327-FDFB-2609-C972303293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4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</a:p>
        </p:txBody>
      </p:sp>
      <p:sp>
        <p:nvSpPr>
          <p:cNvPr id="43012" name="object 4">
            <a:extLst>
              <a:ext uri="{FF2B5EF4-FFF2-40B4-BE49-F238E27FC236}">
                <a16:creationId xmlns:a16="http://schemas.microsoft.com/office/drawing/2014/main" id="{E8B30ECF-D781-2FF2-C4C6-9556CF2C473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 address space is the total number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0F156EF-04E8-E404-D16E-97D3A965686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6356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used</a:t>
            </a:r>
            <a:r>
              <a:rPr sz="3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43014" name="object 6">
            <a:extLst>
              <a:ext uri="{FF2B5EF4-FFF2-40B4-BE49-F238E27FC236}">
                <a16:creationId xmlns:a16="http://schemas.microsoft.com/office/drawing/2014/main" id="{87AF9DBD-F6FF-95CB-E911-DA2D8D289B6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3755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an N bits address, 2</a:t>
            </a:r>
            <a:r>
              <a:rPr lang="ru-RU" altLang="en-US" sz="3200" baseline="30000">
                <a:solidFill>
                  <a:srgbClr val="000000"/>
                </a:solidFill>
                <a:latin typeface="Arial" panose="020B0604020202020204" pitchFamily="34" charset="0"/>
              </a:rPr>
              <a:t>N </a:t>
            </a:r>
            <a:r>
              <a:rPr lang="ru-RU" altLang="en-US" sz="4800" baseline="30000">
                <a:solidFill>
                  <a:srgbClr val="000000"/>
                </a:solidFill>
                <a:latin typeface="Arial" panose="020B0604020202020204" pitchFamily="34" charset="0"/>
              </a:rPr>
              <a:t>bits address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can be used, because each bit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can have two different values (0 or 1).</a:t>
            </a:r>
          </a:p>
        </p:txBody>
      </p:sp>
      <p:sp>
        <p:nvSpPr>
          <p:cNvPr id="43015" name="object 8">
            <a:extLst>
              <a:ext uri="{FF2B5EF4-FFF2-40B4-BE49-F238E27FC236}">
                <a16:creationId xmlns:a16="http://schemas.microsoft.com/office/drawing/2014/main" id="{560DEDEA-FFEF-FD56-4F5B-685D37913CB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42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1">
            <a:extLst>
              <a:ext uri="{FF2B5EF4-FFF2-40B4-BE49-F238E27FC236}">
                <a16:creationId xmlns:a16="http://schemas.microsoft.com/office/drawing/2014/main" id="{EDE4A1A6-BF38-80F8-A006-4FEA2E22E7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35" name="object 3">
            <a:extLst>
              <a:ext uri="{FF2B5EF4-FFF2-40B4-BE49-F238E27FC236}">
                <a16:creationId xmlns:a16="http://schemas.microsoft.com/office/drawing/2014/main" id="{52FD4A8E-65DD-7B69-8E1A-1002916BF7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7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Notations</a:t>
            </a:r>
          </a:p>
        </p:txBody>
      </p:sp>
      <p:sp>
        <p:nvSpPr>
          <p:cNvPr id="44036" name="object 4">
            <a:extLst>
              <a:ext uri="{FF2B5EF4-FFF2-40B4-BE49-F238E27FC236}">
                <a16:creationId xmlns:a16="http://schemas.microsoft.com/office/drawing/2014/main" id="{7F4D876A-BEF8-D3CA-D51F-3CA25730454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59420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notations in IPv4.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Arial" panose="020B0604020202020204" pitchFamily="34" charset="0"/>
              </a:rPr>
              <a:t>1.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Binary Notation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8C7113-8E98-7CF4-2A9F-3580D92ECB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647950"/>
            <a:ext cx="52022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Dotted-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Decimal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4038" name="object 7">
            <a:extLst>
              <a:ext uri="{FF2B5EF4-FFF2-40B4-BE49-F238E27FC236}">
                <a16:creationId xmlns:a16="http://schemas.microsoft.com/office/drawing/2014/main" id="{39D8144E-FCFE-5841-3816-6CB94BF7B40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43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1">
            <a:extLst>
              <a:ext uri="{FF2B5EF4-FFF2-40B4-BE49-F238E27FC236}">
                <a16:creationId xmlns:a16="http://schemas.microsoft.com/office/drawing/2014/main" id="{F3B743F0-C056-BF19-2D40-A16F2FE9F0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B431A4-89E2-A3E3-FECF-439F61E0D2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830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Binary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5060" name="object 4">
            <a:extLst>
              <a:ext uri="{FF2B5EF4-FFF2-40B4-BE49-F238E27FC236}">
                <a16:creationId xmlns:a16="http://schemas.microsoft.com/office/drawing/2014/main" id="{5D3E9A76-A19C-78EE-F4E3-5ED6C1AEA61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12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binary notation in IPv4 is a 32 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136926-EF60-65CD-48C1-65CA4CBF4B7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4959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 addres.</a:t>
            </a:r>
          </a:p>
        </p:txBody>
      </p:sp>
      <p:sp>
        <p:nvSpPr>
          <p:cNvPr id="45062" name="object 6">
            <a:extLst>
              <a:ext uri="{FF2B5EF4-FFF2-40B4-BE49-F238E27FC236}">
                <a16:creationId xmlns:a16="http://schemas.microsoft.com/office/drawing/2014/main" id="{B12C123D-6164-269E-B7FC-41918742905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8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Ex;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8B8D3F1-E6DE-D431-620E-D0182C318C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135313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5064" name="object 9">
            <a:extLst>
              <a:ext uri="{FF2B5EF4-FFF2-40B4-BE49-F238E27FC236}">
                <a16:creationId xmlns:a16="http://schemas.microsoft.com/office/drawing/2014/main" id="{D0FD8315-CA42-0A9C-A7C3-7372A62682F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44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1">
            <a:extLst>
              <a:ext uri="{FF2B5EF4-FFF2-40B4-BE49-F238E27FC236}">
                <a16:creationId xmlns:a16="http://schemas.microsoft.com/office/drawing/2014/main" id="{286C8F4E-17F1-36CE-98F7-78FBCEC64B2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C756C8-371B-6831-DC81-FD8C2CF4FB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515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Dotte</a:t>
            </a:r>
            <a:r>
              <a:rPr sz="4300" spc="38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Decima</a:t>
            </a:r>
            <a:r>
              <a:rPr sz="4300" spc="9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6084" name="object 4">
            <a:extLst>
              <a:ext uri="{FF2B5EF4-FFF2-40B4-BE49-F238E27FC236}">
                <a16:creationId xmlns:a16="http://schemas.microsoft.com/office/drawing/2014/main" id="{29020A35-75A3-4E46-DE78-A50B10D762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1875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make 32 bit form shorter and easier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read, Internet addresses are usually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written in Decimal form with decimal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points separating the bytes called as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Dotted decimal notation.</a:t>
            </a:r>
          </a:p>
        </p:txBody>
      </p:sp>
      <p:sp>
        <p:nvSpPr>
          <p:cNvPr id="46085" name="object 5">
            <a:extLst>
              <a:ext uri="{FF2B5EF4-FFF2-40B4-BE49-F238E27FC236}">
                <a16:creationId xmlns:a16="http://schemas.microsoft.com/office/drawing/2014/main" id="{0D4F37A5-8C28-A704-AEDD-BF8540396D2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035425"/>
            <a:ext cx="6661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number varies from 0 to 255.</a:t>
            </a:r>
          </a:p>
        </p:txBody>
      </p:sp>
      <p:sp>
        <p:nvSpPr>
          <p:cNvPr id="46086" name="object 6">
            <a:extLst>
              <a:ext uri="{FF2B5EF4-FFF2-40B4-BE49-F238E27FC236}">
                <a16:creationId xmlns:a16="http://schemas.microsoft.com/office/drawing/2014/main" id="{3574BE29-3F52-E51A-5918-7108C706864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98988"/>
            <a:ext cx="196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03C8202-231F-B6AD-78DC-14B25F18ED8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5164138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6088" name="object 8">
            <a:extLst>
              <a:ext uri="{FF2B5EF4-FFF2-40B4-BE49-F238E27FC236}">
                <a16:creationId xmlns:a16="http://schemas.microsoft.com/office/drawing/2014/main" id="{756E5399-E10A-84B0-4B3A-42381D8A439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415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64</a:t>
            </a:r>
          </a:p>
        </p:txBody>
      </p:sp>
      <p:sp>
        <p:nvSpPr>
          <p:cNvPr id="46089" name="object 9">
            <a:extLst>
              <a:ext uri="{FF2B5EF4-FFF2-40B4-BE49-F238E27FC236}">
                <a16:creationId xmlns:a16="http://schemas.microsoft.com/office/drawing/2014/main" id="{EAC11EED-B7DE-423C-DA93-291D4B12D2E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703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46090" name="object 10">
            <a:extLst>
              <a:ext uri="{FF2B5EF4-FFF2-40B4-BE49-F238E27FC236}">
                <a16:creationId xmlns:a16="http://schemas.microsoft.com/office/drawing/2014/main" id="{CAFEAC00-7AF9-64BA-1D32-2088860FDD3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91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6091" name="object 11">
            <a:extLst>
              <a:ext uri="{FF2B5EF4-FFF2-40B4-BE49-F238E27FC236}">
                <a16:creationId xmlns:a16="http://schemas.microsoft.com/office/drawing/2014/main" id="{4F4D0C0F-A16F-E13A-19C8-6C269A9DAAB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27975" y="6215063"/>
            <a:ext cx="379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46092" name="object 13">
            <a:extLst>
              <a:ext uri="{FF2B5EF4-FFF2-40B4-BE49-F238E27FC236}">
                <a16:creationId xmlns:a16="http://schemas.microsoft.com/office/drawing/2014/main" id="{2D175FE7-07CB-57F8-33FA-B8978F45B42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45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1">
            <a:extLst>
              <a:ext uri="{FF2B5EF4-FFF2-40B4-BE49-F238E27FC236}">
                <a16:creationId xmlns:a16="http://schemas.microsoft.com/office/drawing/2014/main" id="{94FCD6CF-F020-6964-5468-C87C165DEF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1491B15-84CB-3990-C1B4-52711B026E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01AB8ACE-E982-13D3-381C-2CF51307015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addresses were divided into 5</a:t>
            </a:r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4BE49FD3-607E-856E-EC97-70A308C4BCD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214312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categories.</a:t>
            </a:r>
          </a:p>
          <a:p>
            <a:pPr eaLnBrk="1" hangingPunct="1">
              <a:lnSpc>
                <a:spcPts val="3388"/>
              </a:lnSpc>
              <a:spcBef>
                <a:spcPts val="513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A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B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C</a:t>
            </a:r>
          </a:p>
          <a:p>
            <a:pPr eaLnBrk="1" hangingPunct="1">
              <a:lnSpc>
                <a:spcPts val="3388"/>
              </a:lnSpc>
              <a:spcBef>
                <a:spcPts val="50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D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D66E4142-46D0-89A2-2EF1-1B3D63E8F41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087938"/>
            <a:ext cx="70913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allocation has come to be called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7853D5C-E209-E88F-5CE4-D36D1D25B36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575300"/>
            <a:ext cx="3606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12" name="object 9">
            <a:extLst>
              <a:ext uri="{FF2B5EF4-FFF2-40B4-BE49-F238E27FC236}">
                <a16:creationId xmlns:a16="http://schemas.microsoft.com/office/drawing/2014/main" id="{6BFB1EA6-3359-88DD-A982-19905354D44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46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1">
            <a:extLst>
              <a:ext uri="{FF2B5EF4-FFF2-40B4-BE49-F238E27FC236}">
                <a16:creationId xmlns:a16="http://schemas.microsoft.com/office/drawing/2014/main" id="{8201B369-4EC0-FD4B-12A0-44AE73E6F2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91542BA-3B46-96EF-1BDD-933EE644C5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8132" name="object 4">
            <a:extLst>
              <a:ext uri="{FF2B5EF4-FFF2-40B4-BE49-F238E27FC236}">
                <a16:creationId xmlns:a16="http://schemas.microsoft.com/office/drawing/2014/main" id="{963C9226-217B-C37D-943E-ADC03BC36F6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4373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 of 4 bytes defines 3</a:t>
            </a:r>
          </a:p>
        </p:txBody>
      </p:sp>
      <p:sp>
        <p:nvSpPr>
          <p:cNvPr id="48133" name="object 5">
            <a:extLst>
              <a:ext uri="{FF2B5EF4-FFF2-40B4-BE49-F238E27FC236}">
                <a16:creationId xmlns:a16="http://schemas.microsoft.com/office/drawing/2014/main" id="{2A821A3D-F2F0-5604-6F93-D9024D53130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12160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fields.</a:t>
            </a:r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70E96EF5-680C-FF47-7605-C6E96708BFC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2570163"/>
            <a:ext cx="326231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Type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Network ID(Netid)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HostID</a:t>
            </a:r>
          </a:p>
        </p:txBody>
      </p:sp>
      <p:sp>
        <p:nvSpPr>
          <p:cNvPr id="48135" name="object 8">
            <a:extLst>
              <a:ext uri="{FF2B5EF4-FFF2-40B4-BE49-F238E27FC236}">
                <a16:creationId xmlns:a16="http://schemas.microsoft.com/office/drawing/2014/main" id="{1DB114A0-F39B-354E-2216-8DAEC5EC29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47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1">
            <a:extLst>
              <a:ext uri="{FF2B5EF4-FFF2-40B4-BE49-F238E27FC236}">
                <a16:creationId xmlns:a16="http://schemas.microsoft.com/office/drawing/2014/main" id="{4C457698-B818-AAF8-37EE-94ED76DE1EF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90039E-6436-C4BF-DF7F-B9C4EE53F2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20018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</a:t>
            </a:r>
            <a:r>
              <a:rPr sz="4300" spc="-2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</a:t>
            </a:r>
          </a:p>
        </p:txBody>
      </p:sp>
      <p:sp>
        <p:nvSpPr>
          <p:cNvPr id="49156" name="object 4">
            <a:extLst>
              <a:ext uri="{FF2B5EF4-FFF2-40B4-BE49-F238E27FC236}">
                <a16:creationId xmlns:a16="http://schemas.microsoft.com/office/drawing/2014/main" id="{92D21B4D-5ACA-5970-0A3F-91D29D71759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A addresses were designed for large organizations with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6293C0F-749D-D861-6B95-DFAC45DC9B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49895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2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attached hosts</a:t>
            </a:r>
            <a:r>
              <a:rPr sz="22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routers.</a:t>
            </a:r>
          </a:p>
        </p:txBody>
      </p:sp>
      <p:sp>
        <p:nvSpPr>
          <p:cNvPr id="49158" name="object 6">
            <a:extLst>
              <a:ext uri="{FF2B5EF4-FFF2-40B4-BE49-F238E27FC236}">
                <a16:creationId xmlns:a16="http://schemas.microsoft.com/office/drawing/2014/main" id="{81612E47-878E-4DBD-7892-EFC21095B62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66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A network, the first eight bits, or the first dotted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decimal, is the network part of the address, with the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part of the address being the host part of 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address. There are 128 possible Class A networks.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633160-B6E7-035B-308F-1FD83527C3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29088" y="4567238"/>
            <a:ext cx="2341562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0.0.0.0</a:t>
            </a:r>
            <a:r>
              <a:rPr sz="2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127.0.0.0</a:t>
            </a:r>
          </a:p>
        </p:txBody>
      </p:sp>
      <p:sp>
        <p:nvSpPr>
          <p:cNvPr id="49160" name="object 8">
            <a:extLst>
              <a:ext uri="{FF2B5EF4-FFF2-40B4-BE49-F238E27FC236}">
                <a16:creationId xmlns:a16="http://schemas.microsoft.com/office/drawing/2014/main" id="{4D040F05-480D-5F6C-DCC0-612D2BDF07E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17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any address that begins with 127. is considered a</a:t>
            </a:r>
          </a:p>
        </p:txBody>
      </p:sp>
      <p:sp>
        <p:nvSpPr>
          <p:cNvPr id="49161" name="object 9">
            <a:extLst>
              <a:ext uri="{FF2B5EF4-FFF2-40B4-BE49-F238E27FC236}">
                <a16:creationId xmlns:a16="http://schemas.microsoft.com/office/drawing/2014/main" id="{ADF72653-9BF0-6F3B-DA55-B93D71BB3AC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5581650"/>
            <a:ext cx="2152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loopback address.</a:t>
            </a:r>
          </a:p>
        </p:txBody>
      </p:sp>
      <p:sp>
        <p:nvSpPr>
          <p:cNvPr id="49162" name="object 11">
            <a:extLst>
              <a:ext uri="{FF2B5EF4-FFF2-40B4-BE49-F238E27FC236}">
                <a16:creationId xmlns:a16="http://schemas.microsoft.com/office/drawing/2014/main" id="{BA388BED-0DCD-DC5D-7537-5FB4430606D3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48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1">
            <a:extLst>
              <a:ext uri="{FF2B5EF4-FFF2-40B4-BE49-F238E27FC236}">
                <a16:creationId xmlns:a16="http://schemas.microsoft.com/office/drawing/2014/main" id="{B0AE6B94-F8E1-EFCB-D8BD-5306353071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79" name="object 3">
            <a:extLst>
              <a:ext uri="{FF2B5EF4-FFF2-40B4-BE49-F238E27FC236}">
                <a16:creationId xmlns:a16="http://schemas.microsoft.com/office/drawing/2014/main" id="{9CB0C64A-5D7F-94FB-0EF7-4AFD3641814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B</a:t>
            </a:r>
          </a:p>
        </p:txBody>
      </p:sp>
      <p:sp>
        <p:nvSpPr>
          <p:cNvPr id="50180" name="object 4">
            <a:extLst>
              <a:ext uri="{FF2B5EF4-FFF2-40B4-BE49-F238E27FC236}">
                <a16:creationId xmlns:a16="http://schemas.microsoft.com/office/drawing/2014/main" id="{32B8BC54-0C79-FC8F-7A62-7401FC49FAE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60513"/>
            <a:ext cx="7386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addresses were designed for midsize organizations with tens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7CAB50-42F9-5E13-0684-6AB835E9C2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36750"/>
            <a:ext cx="3846513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102"/>
              </a:lnSpc>
              <a:buSzTx/>
              <a:buFontTx/>
              <a:buNone/>
              <a:defRPr/>
            </a:pP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thousands of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19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1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0182" name="object 6">
            <a:extLst>
              <a:ext uri="{FF2B5EF4-FFF2-40B4-BE49-F238E27FC236}">
                <a16:creationId xmlns:a16="http://schemas.microsoft.com/office/drawing/2014/main" id="{55079FEB-2C85-73B2-6CC7-B9AD1990FF0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90775"/>
            <a:ext cx="738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B network, 2 bytes for class type and netid and 2 bytes for</a:t>
            </a:r>
          </a:p>
        </p:txBody>
      </p:sp>
      <p:sp>
        <p:nvSpPr>
          <p:cNvPr id="50183" name="object 7">
            <a:extLst>
              <a:ext uri="{FF2B5EF4-FFF2-40B4-BE49-F238E27FC236}">
                <a16:creationId xmlns:a16="http://schemas.microsoft.com/office/drawing/2014/main" id="{0F7F6546-E3D3-2298-849E-14876606DA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767013"/>
            <a:ext cx="84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hosted.</a:t>
            </a:r>
          </a:p>
        </p:txBody>
      </p:sp>
      <p:sp>
        <p:nvSpPr>
          <p:cNvPr id="50184" name="object 8">
            <a:extLst>
              <a:ext uri="{FF2B5EF4-FFF2-40B4-BE49-F238E27FC236}">
                <a16:creationId xmlns:a16="http://schemas.microsoft.com/office/drawing/2014/main" id="{0D3F3993-5F9E-7183-BD22-47B689C6B40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219450"/>
            <a:ext cx="7388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Class B networks have their first bit set to 1 and the second bit set</a:t>
            </a:r>
          </a:p>
        </p:txBody>
      </p:sp>
      <p:sp>
        <p:nvSpPr>
          <p:cNvPr id="50185" name="object 9">
            <a:extLst>
              <a:ext uri="{FF2B5EF4-FFF2-40B4-BE49-F238E27FC236}">
                <a16:creationId xmlns:a16="http://schemas.microsoft.com/office/drawing/2014/main" id="{BCCE1247-65C8-15AF-E967-1330A5CE478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3595688"/>
            <a:ext cx="579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0.</a:t>
            </a:r>
          </a:p>
        </p:txBody>
      </p:sp>
      <p:sp>
        <p:nvSpPr>
          <p:cNvPr id="50186" name="object 10">
            <a:extLst>
              <a:ext uri="{FF2B5EF4-FFF2-40B4-BE49-F238E27FC236}">
                <a16:creationId xmlns:a16="http://schemas.microsoft.com/office/drawing/2014/main" id="{AFFA3FEF-F42A-B011-39B1-47206E7C6E4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049713"/>
            <a:ext cx="738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dotted decimal notation, that makes 128.0.0.0 to 191.255.0.0 as</a:t>
            </a:r>
          </a:p>
        </p:txBody>
      </p:sp>
      <p:sp>
        <p:nvSpPr>
          <p:cNvPr id="50187" name="object 11">
            <a:extLst>
              <a:ext uri="{FF2B5EF4-FFF2-40B4-BE49-F238E27FC236}">
                <a16:creationId xmlns:a16="http://schemas.microsoft.com/office/drawing/2014/main" id="{D13D08A7-7DD2-4F9B-7978-A743DA37A57A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425950"/>
            <a:ext cx="1897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networks.</a:t>
            </a:r>
          </a:p>
        </p:txBody>
      </p:sp>
      <p:sp>
        <p:nvSpPr>
          <p:cNvPr id="50188" name="object 12">
            <a:extLst>
              <a:ext uri="{FF2B5EF4-FFF2-40B4-BE49-F238E27FC236}">
                <a16:creationId xmlns:a16="http://schemas.microsoft.com/office/drawing/2014/main" id="{F5794559-DDF3-576C-5BB4-FA3D621C4E3A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4878388"/>
            <a:ext cx="4730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462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16,384 possible Class B networks.</a:t>
            </a:r>
          </a:p>
          <a:p>
            <a:pPr eaLnBrk="1" hangingPunct="1">
              <a:lnSpc>
                <a:spcPts val="2088"/>
              </a:lnSpc>
              <a:spcBef>
                <a:spcPts val="1463"/>
              </a:spcBef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for a Class B IP address:</a:t>
            </a:r>
          </a:p>
          <a:p>
            <a:pPr eaLnBrk="1" hangingPunct="1">
              <a:lnSpc>
                <a:spcPts val="2088"/>
              </a:lnSpc>
              <a:spcBef>
                <a:spcPts val="1413"/>
              </a:spcBef>
            </a:pPr>
            <a:r>
              <a:rPr lang="ru-RU" altLang="en-US" sz="19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135.168.24.14</a:t>
            </a:r>
          </a:p>
        </p:txBody>
      </p:sp>
      <p:sp>
        <p:nvSpPr>
          <p:cNvPr id="50189" name="object 14">
            <a:extLst>
              <a:ext uri="{FF2B5EF4-FFF2-40B4-BE49-F238E27FC236}">
                <a16:creationId xmlns:a16="http://schemas.microsoft.com/office/drawing/2014/main" id="{D007382D-1423-4231-0B37-3974276A831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49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1">
            <a:extLst>
              <a:ext uri="{FF2B5EF4-FFF2-40B4-BE49-F238E27FC236}">
                <a16:creationId xmlns:a16="http://schemas.microsoft.com/office/drawing/2014/main" id="{59C56921-55B1-318B-C2B5-0FEEBF58D32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4FD26B5D-157E-F5A9-B944-E315D01AC1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C</a:t>
            </a:r>
          </a:p>
        </p:txBody>
      </p:sp>
      <p:sp>
        <p:nvSpPr>
          <p:cNvPr id="51204" name="object 4">
            <a:extLst>
              <a:ext uri="{FF2B5EF4-FFF2-40B4-BE49-F238E27FC236}">
                <a16:creationId xmlns:a16="http://schemas.microsoft.com/office/drawing/2014/main" id="{D84A4B69-8830-4D3A-966D-7B60DBD3F67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87500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addresses were designed for small organizations with a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3DD7E4-366B-C850-3312-FD4B1C40B01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12950"/>
            <a:ext cx="44148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small number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1206" name="object 6">
            <a:extLst>
              <a:ext uri="{FF2B5EF4-FFF2-40B4-BE49-F238E27FC236}">
                <a16:creationId xmlns:a16="http://schemas.microsoft.com/office/drawing/2014/main" id="{A5677225-A562-BCDB-531B-D37192722D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17775"/>
            <a:ext cx="6524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3 bytes for class type and netid and 1 byte for hostid.</a:t>
            </a:r>
          </a:p>
        </p:txBody>
      </p:sp>
      <p:sp>
        <p:nvSpPr>
          <p:cNvPr id="51207" name="object 7">
            <a:extLst>
              <a:ext uri="{FF2B5EF4-FFF2-40B4-BE49-F238E27FC236}">
                <a16:creationId xmlns:a16="http://schemas.microsoft.com/office/drawing/2014/main" id="{02467807-3223-F81A-22A8-4DC80F1746AE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0194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C network, the first two bits are set to 1, and the third bit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25ED54C-DE7B-A3EB-8521-68326244DD4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46463"/>
            <a:ext cx="1181100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set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0.</a:t>
            </a:r>
          </a:p>
        </p:txBody>
      </p:sp>
      <p:sp>
        <p:nvSpPr>
          <p:cNvPr id="51209" name="object 9">
            <a:extLst>
              <a:ext uri="{FF2B5EF4-FFF2-40B4-BE49-F238E27FC236}">
                <a16:creationId xmlns:a16="http://schemas.microsoft.com/office/drawing/2014/main" id="{228E0931-8876-D21D-2153-A38F7505D03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49700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makes the first 24 bits of the address the network address and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324E5B8-7F3E-4025-1BA1-1425D0F1CBA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376738"/>
            <a:ext cx="357822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remainder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 the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</p:txBody>
      </p:sp>
      <p:sp>
        <p:nvSpPr>
          <p:cNvPr id="51211" name="object 11">
            <a:extLst>
              <a:ext uri="{FF2B5EF4-FFF2-40B4-BE49-F238E27FC236}">
                <a16:creationId xmlns:a16="http://schemas.microsoft.com/office/drawing/2014/main" id="{295B8CA4-E97E-2232-AAC4-76F19932C96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879975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network addresses range from 192.0.0.0 to 223.255.255.0.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70B413-E0D8-D15E-677D-671FAF8CF1F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307013"/>
            <a:ext cx="54181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are over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0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million possible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Class C networks.</a:t>
            </a:r>
          </a:p>
        </p:txBody>
      </p:sp>
      <p:sp>
        <p:nvSpPr>
          <p:cNvPr id="51213" name="object 13">
            <a:extLst>
              <a:ext uri="{FF2B5EF4-FFF2-40B4-BE49-F238E27FC236}">
                <a16:creationId xmlns:a16="http://schemas.microsoft.com/office/drawing/2014/main" id="{25DD205D-3C25-268E-122B-4E8C8EFDE21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92625" y="5810250"/>
            <a:ext cx="16160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192.168.178.1</a:t>
            </a:r>
          </a:p>
        </p:txBody>
      </p:sp>
      <p:sp>
        <p:nvSpPr>
          <p:cNvPr id="51214" name="object 15">
            <a:extLst>
              <a:ext uri="{FF2B5EF4-FFF2-40B4-BE49-F238E27FC236}">
                <a16:creationId xmlns:a16="http://schemas.microsoft.com/office/drawing/2014/main" id="{D65DB55E-53AF-8B00-2498-8B38312456B5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50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1">
            <a:extLst>
              <a:ext uri="{FF2B5EF4-FFF2-40B4-BE49-F238E27FC236}">
                <a16:creationId xmlns:a16="http://schemas.microsoft.com/office/drawing/2014/main" id="{694743FA-9DC1-2CAB-CB59-2E129979B0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7" name="object 3">
            <a:extLst>
              <a:ext uri="{FF2B5EF4-FFF2-40B4-BE49-F238E27FC236}">
                <a16:creationId xmlns:a16="http://schemas.microsoft.com/office/drawing/2014/main" id="{7A698423-E019-FB42-2EAA-FA9FFDBDA1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D</a:t>
            </a:r>
          </a:p>
        </p:txBody>
      </p:sp>
      <p:sp>
        <p:nvSpPr>
          <p:cNvPr id="52228" name="object 4">
            <a:extLst>
              <a:ext uri="{FF2B5EF4-FFF2-40B4-BE49-F238E27FC236}">
                <a16:creationId xmlns:a16="http://schemas.microsoft.com/office/drawing/2014/main" id="{C34B6137-B744-3394-C99A-EE5CE08AC89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596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used for multicasting applications.</a:t>
            </a:r>
          </a:p>
        </p:txBody>
      </p:sp>
      <p:sp>
        <p:nvSpPr>
          <p:cNvPr id="52229" name="object 5">
            <a:extLst>
              <a:ext uri="{FF2B5EF4-FFF2-40B4-BE49-F238E27FC236}">
                <a16:creationId xmlns:a16="http://schemas.microsoft.com/office/drawing/2014/main" id="{D7B06BFE-C96F-64BE-7950-12AC9EF833D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5738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have their first three bits set to “1”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their fourth bit set to “0”.</a:t>
            </a:r>
          </a:p>
        </p:txBody>
      </p:sp>
      <p:sp>
        <p:nvSpPr>
          <p:cNvPr id="52230" name="object 6">
            <a:extLst>
              <a:ext uri="{FF2B5EF4-FFF2-40B4-BE49-F238E27FC236}">
                <a16:creationId xmlns:a16="http://schemas.microsoft.com/office/drawing/2014/main" id="{7F166AB3-062A-829E-5EEF-EDADF9B15A1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6701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32-bit network addresses,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that all the values within the range of 224.0.0.0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239.255.255.255 are used to uniquely identify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 groups.</a:t>
            </a:r>
          </a:p>
        </p:txBody>
      </p:sp>
      <p:sp>
        <p:nvSpPr>
          <p:cNvPr id="52231" name="object 7">
            <a:extLst>
              <a:ext uri="{FF2B5EF4-FFF2-40B4-BE49-F238E27FC236}">
                <a16:creationId xmlns:a16="http://schemas.microsoft.com/office/drawing/2014/main" id="{3CEDBC8E-AB1C-859A-CFAE-DDA4A292D03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053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host addresses within the Class D address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space, since all the hosts within a group share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group’s IP address for receiver purposes.</a:t>
            </a:r>
          </a:p>
        </p:txBody>
      </p:sp>
      <p:sp>
        <p:nvSpPr>
          <p:cNvPr id="52232" name="object 8">
            <a:extLst>
              <a:ext uri="{FF2B5EF4-FFF2-40B4-BE49-F238E27FC236}">
                <a16:creationId xmlns:a16="http://schemas.microsoft.com/office/drawing/2014/main" id="{4ACA26F5-88C3-7A0E-04F2-E96E7624DF6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25950" y="5480050"/>
            <a:ext cx="175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227.16.6.176</a:t>
            </a:r>
          </a:p>
        </p:txBody>
      </p:sp>
      <p:sp>
        <p:nvSpPr>
          <p:cNvPr id="52233" name="object 10">
            <a:extLst>
              <a:ext uri="{FF2B5EF4-FFF2-40B4-BE49-F238E27FC236}">
                <a16:creationId xmlns:a16="http://schemas.microsoft.com/office/drawing/2014/main" id="{25A254B8-CBF4-00F6-CBB9-AB9FAEAC407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51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1">
            <a:extLst>
              <a:ext uri="{FF2B5EF4-FFF2-40B4-BE49-F238E27FC236}">
                <a16:creationId xmlns:a16="http://schemas.microsoft.com/office/drawing/2014/main" id="{63C3AC7C-72B6-9206-2D14-6EA494B35B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92564F-4E80-CA48-DB57-D446BA8EA9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7172" name="object 4">
            <a:extLst>
              <a:ext uri="{FF2B5EF4-FFF2-40B4-BE49-F238E27FC236}">
                <a16:creationId xmlns:a16="http://schemas.microsoft.com/office/drawing/2014/main" id="{75E7FFD1-9509-D6B7-DE9C-C815B722A31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4140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Internetworking: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role of the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that it provides the logical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different types of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2BA9DF64-0F66-176E-53D1-1F1E3E7B9F2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8775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Fragmentation: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fragmentation is a process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the packets into the smallest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data units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travel through different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1">
            <a:extLst>
              <a:ext uri="{FF2B5EF4-FFF2-40B4-BE49-F238E27FC236}">
                <a16:creationId xmlns:a16="http://schemas.microsoft.com/office/drawing/2014/main" id="{C57BDD23-519B-BA70-4A77-0FF18F90DFC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DB248EB0-AAAD-3290-24C8-305EB8B574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53252" name="object 4">
            <a:extLst>
              <a:ext uri="{FF2B5EF4-FFF2-40B4-BE49-F238E27FC236}">
                <a16:creationId xmlns:a16="http://schemas.microsoft.com/office/drawing/2014/main" id="{8FAAE642-3157-5376-CEDD-B86D5471F6B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addresses are reserved for future use, in which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212EA0D-761A-C6FA-3FD1-95E9A1CCD86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39624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beginning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with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1111.</a:t>
            </a:r>
          </a:p>
        </p:txBody>
      </p:sp>
      <p:sp>
        <p:nvSpPr>
          <p:cNvPr id="53254" name="object 6">
            <a:extLst>
              <a:ext uri="{FF2B5EF4-FFF2-40B4-BE49-F238E27FC236}">
                <a16:creationId xmlns:a16="http://schemas.microsoft.com/office/drawing/2014/main" id="{AE887BD6-A289-F1E6-9C85-4050D80A70B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networks are defined by having the first four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9613A5E-3B5A-103C-05E0-DA602DA31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690813"/>
            <a:ext cx="329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 address bits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1.</a:t>
            </a:r>
          </a:p>
        </p:txBody>
      </p:sp>
      <p:sp>
        <p:nvSpPr>
          <p:cNvPr id="53256" name="object 8">
            <a:extLst>
              <a:ext uri="{FF2B5EF4-FFF2-40B4-BE49-F238E27FC236}">
                <a16:creationId xmlns:a16="http://schemas.microsoft.com/office/drawing/2014/main" id="{720DBF67-A3AE-E0EA-5996-AB05A3E70C6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1321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encompasses addresses from 240.0.0.0 to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255.255.255.255. While this class is reserved, its usage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never defined.</a:t>
            </a:r>
          </a:p>
        </p:txBody>
      </p:sp>
      <p:sp>
        <p:nvSpPr>
          <p:cNvPr id="53257" name="object 9">
            <a:extLst>
              <a:ext uri="{FF2B5EF4-FFF2-40B4-BE49-F238E27FC236}">
                <a16:creationId xmlns:a16="http://schemas.microsoft.com/office/drawing/2014/main" id="{1243DD2E-D587-1EC3-82E1-B348B544A1D2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most network implementations discard these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C6DE4E2-9F2F-E5F2-4F5B-001511AB8D1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672013"/>
            <a:ext cx="4187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illegal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undefined.</a:t>
            </a:r>
          </a:p>
        </p:txBody>
      </p:sp>
      <p:sp>
        <p:nvSpPr>
          <p:cNvPr id="53259" name="object 11">
            <a:extLst>
              <a:ext uri="{FF2B5EF4-FFF2-40B4-BE49-F238E27FC236}">
                <a16:creationId xmlns:a16="http://schemas.microsoft.com/office/drawing/2014/main" id="{DFB4DEE8-1056-3ADC-BE4C-1BBACAC554C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49750" y="5113338"/>
            <a:ext cx="1906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243.164.89.28</a:t>
            </a:r>
          </a:p>
        </p:txBody>
      </p:sp>
      <p:sp>
        <p:nvSpPr>
          <p:cNvPr id="53260" name="object 13">
            <a:extLst>
              <a:ext uri="{FF2B5EF4-FFF2-40B4-BE49-F238E27FC236}">
                <a16:creationId xmlns:a16="http://schemas.microsoft.com/office/drawing/2014/main" id="{658787A6-A8FD-28D1-2DB0-6F67CB247D5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52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1">
            <a:extLst>
              <a:ext uri="{FF2B5EF4-FFF2-40B4-BE49-F238E27FC236}">
                <a16:creationId xmlns:a16="http://schemas.microsoft.com/office/drawing/2014/main" id="{4CC23F5F-9B14-6A4C-67AD-ACA7E8749BA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03F0CF-4258-C6EA-B58E-995575F155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4276" name="object 5">
            <a:extLst>
              <a:ext uri="{FF2B5EF4-FFF2-40B4-BE49-F238E27FC236}">
                <a16:creationId xmlns:a16="http://schemas.microsoft.com/office/drawing/2014/main" id="{28794FA5-B66F-F5F7-15FB-471D24DA3A9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53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1">
            <a:extLst>
              <a:ext uri="{FF2B5EF4-FFF2-40B4-BE49-F238E27FC236}">
                <a16:creationId xmlns:a16="http://schemas.microsoft.com/office/drawing/2014/main" id="{060D0FD8-A482-E18D-DD84-AE96F4908C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8ECE92-199D-B6F0-2935-70DDEE23DD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5300" name="object 5">
            <a:extLst>
              <a:ext uri="{FF2B5EF4-FFF2-40B4-BE49-F238E27FC236}">
                <a16:creationId xmlns:a16="http://schemas.microsoft.com/office/drawing/2014/main" id="{A47F6BB4-CA8E-DBD1-5BF9-38769A5F803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54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bject 1">
            <a:extLst>
              <a:ext uri="{FF2B5EF4-FFF2-40B4-BE49-F238E27FC236}">
                <a16:creationId xmlns:a16="http://schemas.microsoft.com/office/drawing/2014/main" id="{F4392593-3530-F4B8-CAC9-73AF1E34E3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38DE4DA-4F77-86BA-E06F-ACFBEDF363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6324" name="object 5">
            <a:extLst>
              <a:ext uri="{FF2B5EF4-FFF2-40B4-BE49-F238E27FC236}">
                <a16:creationId xmlns:a16="http://schemas.microsoft.com/office/drawing/2014/main" id="{F521F47C-0B97-1FD3-64F4-ABB474F8359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55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1">
            <a:extLst>
              <a:ext uri="{FF2B5EF4-FFF2-40B4-BE49-F238E27FC236}">
                <a16:creationId xmlns:a16="http://schemas.microsoft.com/office/drawing/2014/main" id="{71B1BA34-93A8-1CC4-7AD5-1ADD6409A7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47" name="object 4">
            <a:extLst>
              <a:ext uri="{FF2B5EF4-FFF2-40B4-BE49-F238E27FC236}">
                <a16:creationId xmlns:a16="http://schemas.microsoft.com/office/drawing/2014/main" id="{21E7225E-B1F5-046A-D3B9-6EF38854C9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56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bject 1">
            <a:extLst>
              <a:ext uri="{FF2B5EF4-FFF2-40B4-BE49-F238E27FC236}">
                <a16:creationId xmlns:a16="http://schemas.microsoft.com/office/drawing/2014/main" id="{1619976E-D972-827B-3918-58206393E23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1" name="object 4">
            <a:extLst>
              <a:ext uri="{FF2B5EF4-FFF2-40B4-BE49-F238E27FC236}">
                <a16:creationId xmlns:a16="http://schemas.microsoft.com/office/drawing/2014/main" id="{DF59F4C3-7D38-DFAB-4F93-6F1976636AE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57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1">
            <a:extLst>
              <a:ext uri="{FF2B5EF4-FFF2-40B4-BE49-F238E27FC236}">
                <a16:creationId xmlns:a16="http://schemas.microsoft.com/office/drawing/2014/main" id="{7D546B31-CB34-C4B5-5A61-AEAD6E8CA1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226C4A-30E9-C7DA-393E-8BB4DE876F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09713" y="735013"/>
            <a:ext cx="7054850" cy="56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Change</a:t>
            </a:r>
            <a:r>
              <a:rPr b="1" i="1" spc="3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i="1" spc="3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following</a:t>
            </a:r>
            <a:r>
              <a:rPr b="1" i="1" spc="3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IPv4</a:t>
            </a:r>
            <a:r>
              <a:rPr b="1" i="1" spc="3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b="1" i="1" spc="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binary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</a:t>
            </a:r>
            <a:r>
              <a:rPr b="1" i="1" spc="3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b="1" i="1" spc="3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dotted-</a:t>
            </a:r>
          </a:p>
          <a:p>
            <a:pPr eaLnBrk="0" fontAlgn="auto" hangingPunct="0">
              <a:lnSpc>
                <a:spcPts val="1993"/>
              </a:lnSpc>
              <a:spcBef>
                <a:spcPts val="16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notation.</a:t>
            </a:r>
          </a:p>
        </p:txBody>
      </p:sp>
      <p:sp>
        <p:nvSpPr>
          <p:cNvPr id="59396" name="object 4">
            <a:extLst>
              <a:ext uri="{FF2B5EF4-FFF2-40B4-BE49-F238E27FC236}">
                <a16:creationId xmlns:a16="http://schemas.microsoft.com/office/drawing/2014/main" id="{82FE00F4-783D-59B9-F720-3F5D68A670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6075" y="3324225"/>
            <a:ext cx="9525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988"/>
              </a:lnSpc>
            </a:pPr>
            <a:r>
              <a:rPr lang="ru-RU" altLang="en-US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5EEA6AF-0743-53EB-5968-74F729691D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16075" y="3735388"/>
            <a:ext cx="6911975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 spc="-1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We</a:t>
            </a:r>
            <a:r>
              <a:rPr b="1" i="1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replace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8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 with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b="1" i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equivalent</a:t>
            </a:r>
            <a:r>
              <a:rPr b="1" i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(see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Appendix B) and add dots for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separation.</a:t>
            </a:r>
          </a:p>
        </p:txBody>
      </p:sp>
      <p:sp>
        <p:nvSpPr>
          <p:cNvPr id="59398" name="object 7">
            <a:extLst>
              <a:ext uri="{FF2B5EF4-FFF2-40B4-BE49-F238E27FC236}">
                <a16:creationId xmlns:a16="http://schemas.microsoft.com/office/drawing/2014/main" id="{54313C45-A998-E212-7B24-DF17D53EC5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58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1">
            <a:extLst>
              <a:ext uri="{FF2B5EF4-FFF2-40B4-BE49-F238E27FC236}">
                <a16:creationId xmlns:a16="http://schemas.microsoft.com/office/drawing/2014/main" id="{097F8076-78CF-6B7D-A68E-1D5ABB1894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0419" name="object 4">
            <a:extLst>
              <a:ext uri="{FF2B5EF4-FFF2-40B4-BE49-F238E27FC236}">
                <a16:creationId xmlns:a16="http://schemas.microsoft.com/office/drawing/2014/main" id="{96AF9353-50C1-1480-DCD2-BB7DE1EFA4B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59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1">
            <a:extLst>
              <a:ext uri="{FF2B5EF4-FFF2-40B4-BE49-F238E27FC236}">
                <a16:creationId xmlns:a16="http://schemas.microsoft.com/office/drawing/2014/main" id="{C1331616-B404-DC1B-FB85-C321BA2FA8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3" name="object 4">
            <a:extLst>
              <a:ext uri="{FF2B5EF4-FFF2-40B4-BE49-F238E27FC236}">
                <a16:creationId xmlns:a16="http://schemas.microsoft.com/office/drawing/2014/main" id="{91F96847-21FE-6DB1-E480-58BE9905C8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60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object 1">
            <a:extLst>
              <a:ext uri="{FF2B5EF4-FFF2-40B4-BE49-F238E27FC236}">
                <a16:creationId xmlns:a16="http://schemas.microsoft.com/office/drawing/2014/main" id="{52C64516-64A7-13F4-312F-5CEF3DC185F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67" name="object 4">
            <a:extLst>
              <a:ext uri="{FF2B5EF4-FFF2-40B4-BE49-F238E27FC236}">
                <a16:creationId xmlns:a16="http://schemas.microsoft.com/office/drawing/2014/main" id="{E328FB8C-FBD2-DDFE-7EDE-CCE289A995E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61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1">
            <a:extLst>
              <a:ext uri="{FF2B5EF4-FFF2-40B4-BE49-F238E27FC236}">
                <a16:creationId xmlns:a16="http://schemas.microsoft.com/office/drawing/2014/main" id="{3C3AA7AE-C193-A0D2-AB2C-208C86B3E1E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169F30AB-3D07-E0E2-F333-47D8045FBE1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21082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Features</a:t>
            </a:r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F3F2CDFC-249E-F5E9-E1DD-9C256FF6EA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346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responsibility of Network layer 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data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from the source to the destination without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or using it.</a:t>
            </a:r>
          </a:p>
        </p:txBody>
      </p:sp>
      <p:sp>
        <p:nvSpPr>
          <p:cNvPr id="8197" name="object 5">
            <a:extLst>
              <a:ext uri="{FF2B5EF4-FFF2-40B4-BE49-F238E27FC236}">
                <a16:creationId xmlns:a16="http://schemas.microsoft.com/office/drawing/2014/main" id="{C9C688BB-00E8-0F92-F0F3-84A1634DAF8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598738"/>
            <a:ext cx="73850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packets are too large for delivery, they are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fragmented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broken down into smaller packets.</a:t>
            </a:r>
          </a:p>
        </p:txBody>
      </p:sp>
      <p:sp>
        <p:nvSpPr>
          <p:cNvPr id="8198" name="object 6">
            <a:extLst>
              <a:ext uri="{FF2B5EF4-FFF2-40B4-BE49-F238E27FC236}">
                <a16:creationId xmlns:a16="http://schemas.microsoft.com/office/drawing/2014/main" id="{8BD00060-3E9A-7D2A-9BF1-2459BA1362C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81413"/>
            <a:ext cx="73850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decides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to be taken by the packets to travel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the destination among the multiple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roots available in a network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(also called as routing).</a:t>
            </a:r>
          </a:p>
        </p:txBody>
      </p:sp>
      <p:sp>
        <p:nvSpPr>
          <p:cNvPr id="8199" name="object 7">
            <a:extLst>
              <a:ext uri="{FF2B5EF4-FFF2-40B4-BE49-F238E27FC236}">
                <a16:creationId xmlns:a16="http://schemas.microsoft.com/office/drawing/2014/main" id="{B837767A-994B-867D-93E4-6CD79645193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2673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destination addresses are added to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A6B633-E9C6-0352-ABE7-BC142723EE8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768975"/>
            <a:ext cx="46450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</a:t>
            </a:r>
            <a:r>
              <a:rPr sz="2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 inside the</a:t>
            </a:r>
            <a:r>
              <a:rPr sz="22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layer.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9B2E704-26E9-218A-FEC4-6788A6DB042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7475" y="-42863"/>
            <a:ext cx="58864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63491" name="object 2">
            <a:extLst>
              <a:ext uri="{FF2B5EF4-FFF2-40B4-BE49-F238E27FC236}">
                <a16:creationId xmlns:a16="http://schemas.microsoft.com/office/drawing/2014/main" id="{ACC41B79-16CA-9D93-375C-D1740698A06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492" name="object 4">
            <a:extLst>
              <a:ext uri="{FF2B5EF4-FFF2-40B4-BE49-F238E27FC236}">
                <a16:creationId xmlns:a16="http://schemas.microsoft.com/office/drawing/2014/main" id="{778EF754-009D-4302-EF99-B23A29F600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41413"/>
            <a:ext cx="734853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we consider class A, the number of addresses in each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block is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more than enough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almost any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8030C5E-884A-CE66-8147-E9EECA1BB4A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676400"/>
            <a:ext cx="65357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organization. So, it results in wastage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addresses.</a:t>
            </a:r>
          </a:p>
        </p:txBody>
      </p:sp>
      <p:sp>
        <p:nvSpPr>
          <p:cNvPr id="63494" name="object 6">
            <a:extLst>
              <a:ext uri="{FF2B5EF4-FFF2-40B4-BE49-F238E27FC236}">
                <a16:creationId xmlns:a16="http://schemas.microsoft.com/office/drawing/2014/main" id="{094996A4-901E-1A1D-F318-16D67DF9923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020888"/>
            <a:ext cx="7361238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Same is the case with class B, probably an organization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receiving block from class B would not require that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much of addresses. So, it also results in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wastage of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block in class C may be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too small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fulfil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 requirement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an organization.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address in class D defines a group of hosts. Hosts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need 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address. So, the addresses are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wasted here too.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Addresses of class 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reserved for the future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purpose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which is also wastage of addresses.</a:t>
            </a:r>
          </a:p>
        </p:txBody>
      </p:sp>
      <p:sp>
        <p:nvSpPr>
          <p:cNvPr id="63495" name="object 7">
            <a:extLst>
              <a:ext uri="{FF2B5EF4-FFF2-40B4-BE49-F238E27FC236}">
                <a16:creationId xmlns:a16="http://schemas.microsoft.com/office/drawing/2014/main" id="{1109B608-C8D9-9440-E1D4-C157ED2FD38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51275" y="4932363"/>
            <a:ext cx="47577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main issue here is; we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not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460D087-4235-F0B3-25BD-30C0E6C6710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63725" y="5876925"/>
            <a:ext cx="7024688" cy="1154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assigning</a:t>
            </a:r>
            <a:r>
              <a:rPr sz="2200" b="1" spc="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 according to</a:t>
            </a:r>
            <a:r>
              <a:rPr sz="2200" spc="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user requirements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sz="2200" spc="3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directly assign a</a:t>
            </a:r>
            <a:r>
              <a:rPr sz="2200" spc="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block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fixed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sz="2200" b="1" spc="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 has</a:t>
            </a:r>
          </a:p>
          <a:p>
            <a:pPr eaLnBrk="0" fontAlgn="auto" hangingPunct="0">
              <a:lnSpc>
                <a:spcPts val="2112"/>
              </a:lnSpc>
              <a:buSzTx/>
              <a:buFontTx/>
              <a:buNone/>
              <a:defRPr/>
            </a:pP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fixed</a:t>
            </a:r>
            <a:r>
              <a:rPr sz="2200" b="1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sz="2200" b="1" spc="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  <a:r>
              <a:rPr sz="2200" b="1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</a:t>
            </a:r>
            <a:r>
              <a:rPr sz="22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leads to wastage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address.</a:t>
            </a:r>
          </a:p>
        </p:txBody>
      </p:sp>
      <p:sp>
        <p:nvSpPr>
          <p:cNvPr id="63497" name="object 10">
            <a:extLst>
              <a:ext uri="{FF2B5EF4-FFF2-40B4-BE49-F238E27FC236}">
                <a16:creationId xmlns:a16="http://schemas.microsoft.com/office/drawing/2014/main" id="{77C83224-50E9-8CF8-C4BB-FCF8F85B1DF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62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object 1">
            <a:extLst>
              <a:ext uri="{FF2B5EF4-FFF2-40B4-BE49-F238E27FC236}">
                <a16:creationId xmlns:a16="http://schemas.microsoft.com/office/drawing/2014/main" id="{A3D9AF95-E56E-A9D9-360B-F18AD554CF4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15" name="object 3">
            <a:extLst>
              <a:ext uri="{FF2B5EF4-FFF2-40B4-BE49-F238E27FC236}">
                <a16:creationId xmlns:a16="http://schemas.microsoft.com/office/drawing/2014/main" id="{AE105573-F887-588D-9B8B-2E36779E5A4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06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 and Supernetting</a:t>
            </a:r>
          </a:p>
        </p:txBody>
      </p:sp>
      <p:sp>
        <p:nvSpPr>
          <p:cNvPr id="64516" name="object 4">
            <a:extLst>
              <a:ext uri="{FF2B5EF4-FFF2-40B4-BE49-F238E27FC236}">
                <a16:creationId xmlns:a16="http://schemas.microsoft.com/office/drawing/2014/main" id="{DDAE32EB-1EE9-7544-3A07-D6E05498C5D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9136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overcome the flaws of classful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addressing, these two solutions were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introduced to compensate for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wastage of addresses.</a:t>
            </a:r>
          </a:p>
        </p:txBody>
      </p:sp>
      <p:sp>
        <p:nvSpPr>
          <p:cNvPr id="64517" name="object 5">
            <a:extLst>
              <a:ext uri="{FF2B5EF4-FFF2-40B4-BE49-F238E27FC236}">
                <a16:creationId xmlns:a16="http://schemas.microsoft.com/office/drawing/2014/main" id="{2A968A7B-85E2-963E-6A34-6ADDFC63757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48063"/>
            <a:ext cx="625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Let us discuss them one by one.</a:t>
            </a:r>
          </a:p>
        </p:txBody>
      </p:sp>
      <p:sp>
        <p:nvSpPr>
          <p:cNvPr id="64518" name="object 7">
            <a:extLst>
              <a:ext uri="{FF2B5EF4-FFF2-40B4-BE49-F238E27FC236}">
                <a16:creationId xmlns:a16="http://schemas.microsoft.com/office/drawing/2014/main" id="{2DBD36A8-CAAA-39CF-501B-CEE32A5A5C5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63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1">
            <a:extLst>
              <a:ext uri="{FF2B5EF4-FFF2-40B4-BE49-F238E27FC236}">
                <a16:creationId xmlns:a16="http://schemas.microsoft.com/office/drawing/2014/main" id="{1BDFE024-6A3A-ACA9-98D2-CE50BA32C0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object 3">
            <a:extLst>
              <a:ext uri="{FF2B5EF4-FFF2-40B4-BE49-F238E27FC236}">
                <a16:creationId xmlns:a16="http://schemas.microsoft.com/office/drawing/2014/main" id="{9C02691C-5A29-474A-C8C6-9D19B0EF7A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0025" y="407988"/>
            <a:ext cx="19446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5540" name="object 4">
            <a:extLst>
              <a:ext uri="{FF2B5EF4-FFF2-40B4-BE49-F238E27FC236}">
                <a16:creationId xmlns:a16="http://schemas.microsoft.com/office/drawing/2014/main" id="{D42AB64D-21D5-95E6-85AC-8089B2ED4DC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858838"/>
            <a:ext cx="752633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 blocks of A &amp; B are too large for any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organization. So, they can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divide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their large network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the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smaller subnetwork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share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them with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other organizations. This whole concept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5541" name="object 5">
            <a:extLst>
              <a:ext uri="{FF2B5EF4-FFF2-40B4-BE49-F238E27FC236}">
                <a16:creationId xmlns:a16="http://schemas.microsoft.com/office/drawing/2014/main" id="{135071AE-4919-3953-268C-5CD8CFBF49D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2982913"/>
            <a:ext cx="22669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Supernetting</a:t>
            </a:r>
          </a:p>
        </p:txBody>
      </p:sp>
      <p:sp>
        <p:nvSpPr>
          <p:cNvPr id="65542" name="object 6">
            <a:extLst>
              <a:ext uri="{FF2B5EF4-FFF2-40B4-BE49-F238E27FC236}">
                <a16:creationId xmlns:a16="http://schemas.microsoft.com/office/drawing/2014/main" id="{63762B20-F858-1F5F-7153-58F8EB7155A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3430588"/>
            <a:ext cx="72358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As the blocks in class A and B were almost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consumed so, new organizations consider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class C. But, the block of class C is too small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then the requirement of the organization. In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this case, the solution which came out is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supernetting which grants 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join the blocks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of class C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form a larger block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which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satisfies the address requirement of the</a:t>
            </a:r>
          </a:p>
        </p:txBody>
      </p:sp>
      <p:sp>
        <p:nvSpPr>
          <p:cNvPr id="65543" name="object 7">
            <a:extLst>
              <a:ext uri="{FF2B5EF4-FFF2-40B4-BE49-F238E27FC236}">
                <a16:creationId xmlns:a16="http://schemas.microsoft.com/office/drawing/2014/main" id="{505EFD1B-D990-1729-618E-1B2D9F1542A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392863"/>
            <a:ext cx="2117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organization.</a:t>
            </a:r>
          </a:p>
        </p:txBody>
      </p:sp>
      <p:sp>
        <p:nvSpPr>
          <p:cNvPr id="65544" name="object 9">
            <a:extLst>
              <a:ext uri="{FF2B5EF4-FFF2-40B4-BE49-F238E27FC236}">
                <a16:creationId xmlns:a16="http://schemas.microsoft.com/office/drawing/2014/main" id="{AB077883-D872-88C5-5708-CCF01050647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64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1">
            <a:extLst>
              <a:ext uri="{FF2B5EF4-FFF2-40B4-BE49-F238E27FC236}">
                <a16:creationId xmlns:a16="http://schemas.microsoft.com/office/drawing/2014/main" id="{4095258C-133D-96A2-788D-47512DCA1B5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6563" name="object 3">
            <a:extLst>
              <a:ext uri="{FF2B5EF4-FFF2-40B4-BE49-F238E27FC236}">
                <a16:creationId xmlns:a16="http://schemas.microsoft.com/office/drawing/2014/main" id="{AA0D63D4-64C1-EE88-FAAA-CB7E6D7957C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6564" name="object 4">
            <a:extLst>
              <a:ext uri="{FF2B5EF4-FFF2-40B4-BE49-F238E27FC236}">
                <a16:creationId xmlns:a16="http://schemas.microsoft.com/office/drawing/2014/main" id="{5309EC10-EFDD-080F-1D33-AF1DBE9EF3A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subnetwork, is a segmented piece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75606E7-0EF9-FB7B-66BD-D606795F85F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6275"/>
            <a:ext cx="2949575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9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 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larger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network.</a:t>
            </a:r>
          </a:p>
        </p:txBody>
      </p:sp>
      <p:sp>
        <p:nvSpPr>
          <p:cNvPr id="66566" name="object 6">
            <a:extLst>
              <a:ext uri="{FF2B5EF4-FFF2-40B4-BE49-F238E27FC236}">
                <a16:creationId xmlns:a16="http://schemas.microsoft.com/office/drawing/2014/main" id="{418E2543-3A27-6AF3-57F2-A5A66FBAD7A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9513"/>
            <a:ext cx="738663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specifically,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subnets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 logical partition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an IP network into multiple, smaller network</a:t>
            </a:r>
          </a:p>
          <a:p>
            <a:pPr eaLnBrk="1" hangingPunct="1">
              <a:lnSpc>
                <a:spcPts val="3088"/>
              </a:lnSpc>
              <a:spcBef>
                <a:spcPts val="200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segments.</a:t>
            </a:r>
          </a:p>
        </p:txBody>
      </p:sp>
      <p:sp>
        <p:nvSpPr>
          <p:cNvPr id="66567" name="object 7">
            <a:extLst>
              <a:ext uri="{FF2B5EF4-FFF2-40B4-BE49-F238E27FC236}">
                <a16:creationId xmlns:a16="http://schemas.microsoft.com/office/drawing/2014/main" id="{61C4A8C1-4567-DFB6-CDB1-364335B228C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806825"/>
            <a:ext cx="7388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will use 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subdivide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networks into smaller, more efficient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subnetworks.</a:t>
            </a:r>
          </a:p>
        </p:txBody>
      </p:sp>
      <p:sp>
        <p:nvSpPr>
          <p:cNvPr id="66568" name="object 9">
            <a:extLst>
              <a:ext uri="{FF2B5EF4-FFF2-40B4-BE49-F238E27FC236}">
                <a16:creationId xmlns:a16="http://schemas.microsoft.com/office/drawing/2014/main" id="{8E63FB99-FE1A-63DA-AE17-F14F2F8CFE4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65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>
            <a:extLst>
              <a:ext uri="{FF2B5EF4-FFF2-40B4-BE49-F238E27FC236}">
                <a16:creationId xmlns:a16="http://schemas.microsoft.com/office/drawing/2014/main" id="{A6609671-512E-48B2-EA05-7F277AC26E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C8C503-1285-7F5A-18CF-BC257A0901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9751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67588" name="object 4">
            <a:extLst>
              <a:ext uri="{FF2B5EF4-FFF2-40B4-BE49-F238E27FC236}">
                <a16:creationId xmlns:a16="http://schemas.microsoft.com/office/drawing/2014/main" id="{58915FD9-C941-9CB0-FF47-D6ACD8A7492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address space, certain networks are reserved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D7D6F3-12ED-4E45-9416-D95AD8A0F9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269875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private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7590" name="object 6">
            <a:extLst>
              <a:ext uri="{FF2B5EF4-FFF2-40B4-BE49-F238E27FC236}">
                <a16:creationId xmlns:a16="http://schemas.microsoft.com/office/drawing/2014/main" id="{BCF9D414-6FC2-029B-7A36-EBB63923C15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from these networks are not routed across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internet. This provides a way for private networks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internal IP addresses without interfering with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networks. The private networks are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5B53EBB-5EF8-2C11-DEC8-A91E49592D8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44863" y="3863975"/>
            <a:ext cx="3911600" cy="2143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304800"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10.0.0.1 - 10.255.255.255</a:t>
            </a:r>
          </a:p>
          <a:p>
            <a:pPr marL="152400" eaLnBrk="0" fontAlgn="auto" hangingPunct="0">
              <a:lnSpc>
                <a:spcPts val="2657"/>
              </a:lnSpc>
              <a:spcBef>
                <a:spcPts val="4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172.16.0.0 - 172.32.255.255</a:t>
            </a:r>
          </a:p>
          <a:p>
            <a:pPr eaLnBrk="0" fontAlgn="auto" hangingPunct="0">
              <a:lnSpc>
                <a:spcPts val="2657"/>
              </a:lnSpc>
              <a:spcBef>
                <a:spcPts val="430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192.168.0.0 - 192.168.255.255</a:t>
            </a:r>
          </a:p>
        </p:txBody>
      </p:sp>
      <p:sp>
        <p:nvSpPr>
          <p:cNvPr id="67592" name="object 9">
            <a:extLst>
              <a:ext uri="{FF2B5EF4-FFF2-40B4-BE49-F238E27FC236}">
                <a16:creationId xmlns:a16="http://schemas.microsoft.com/office/drawing/2014/main" id="{E602A743-A8CD-E6A4-2CDE-252F997E927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66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bject 1">
            <a:extLst>
              <a:ext uri="{FF2B5EF4-FFF2-40B4-BE49-F238E27FC236}">
                <a16:creationId xmlns:a16="http://schemas.microsoft.com/office/drawing/2014/main" id="{3568378E-9AA7-9211-0A29-70441A3063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611" name="object 4">
            <a:extLst>
              <a:ext uri="{FF2B5EF4-FFF2-40B4-BE49-F238E27FC236}">
                <a16:creationId xmlns:a16="http://schemas.microsoft.com/office/drawing/2014/main" id="{B60A8515-2B36-8E47-57C5-F6C82FD4DCE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67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bject 1">
            <a:extLst>
              <a:ext uri="{FF2B5EF4-FFF2-40B4-BE49-F238E27FC236}">
                <a16:creationId xmlns:a16="http://schemas.microsoft.com/office/drawing/2014/main" id="{4E320E14-64E3-8A43-3207-5C9F84EB00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FC6C155-A0DE-0CF4-A16D-7CFD28F374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199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Subnetting and Super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netting</a:t>
            </a:r>
          </a:p>
        </p:txBody>
      </p:sp>
      <p:sp>
        <p:nvSpPr>
          <p:cNvPr id="69636" name="object 4">
            <a:extLst>
              <a:ext uri="{FF2B5EF4-FFF2-40B4-BE49-F238E27FC236}">
                <a16:creationId xmlns:a16="http://schemas.microsoft.com/office/drawing/2014/main" id="{93D9A04C-770D-FC85-3B9F-BA285C59A29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the procedure to divide the network into sub-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A04B822-D866-F552-A6F1-0282D31871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331787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 or small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9638" name="object 6">
            <a:extLst>
              <a:ext uri="{FF2B5EF4-FFF2-40B4-BE49-F238E27FC236}">
                <a16:creationId xmlns:a16="http://schemas.microsoft.com/office/drawing/2014/main" id="{85B140B5-6785-5DC5-5BEB-B40AFF3FF45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netting is the procedure of combine the small networks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EBA57B6-7C43-3A94-299F-D53F07061FA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81338"/>
            <a:ext cx="20637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into larger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space.</a:t>
            </a:r>
          </a:p>
        </p:txBody>
      </p:sp>
      <p:sp>
        <p:nvSpPr>
          <p:cNvPr id="69640" name="object 8">
            <a:extLst>
              <a:ext uri="{FF2B5EF4-FFF2-40B4-BE49-F238E27FC236}">
                <a16:creationId xmlns:a16="http://schemas.microsoft.com/office/drawing/2014/main" id="{A1F0A83D-8F7F-5842-02F5-F8A26F8FBBE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7438"/>
            <a:ext cx="73866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subnetting, Network addresses’s bits are increased. on 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hand, in subnetting, Host addresses’s bits are increased.</a:t>
            </a:r>
          </a:p>
        </p:txBody>
      </p:sp>
      <p:sp>
        <p:nvSpPr>
          <p:cNvPr id="69641" name="object 9">
            <a:extLst>
              <a:ext uri="{FF2B5EF4-FFF2-40B4-BE49-F238E27FC236}">
                <a16:creationId xmlns:a16="http://schemas.microsoft.com/office/drawing/2014/main" id="{F5600FEF-CAB1-66EF-6C0D-7103FFF1DB72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43438"/>
            <a:ext cx="738663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implemented via Variable-length subnet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masking, While supernetting is implemented via Classless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interdomain routing.</a:t>
            </a:r>
          </a:p>
        </p:txBody>
      </p:sp>
      <p:sp>
        <p:nvSpPr>
          <p:cNvPr id="69642" name="object 11">
            <a:extLst>
              <a:ext uri="{FF2B5EF4-FFF2-40B4-BE49-F238E27FC236}">
                <a16:creationId xmlns:a16="http://schemas.microsoft.com/office/drawing/2014/main" id="{06498A63-9BC3-A9A2-7C73-999B1EE834C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68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object 1">
            <a:extLst>
              <a:ext uri="{FF2B5EF4-FFF2-40B4-BE49-F238E27FC236}">
                <a16:creationId xmlns:a16="http://schemas.microsoft.com/office/drawing/2014/main" id="{E12A5A91-45F7-5DCB-3F39-EB17E5DEE6A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0659" name="object 4">
            <a:extLst>
              <a:ext uri="{FF2B5EF4-FFF2-40B4-BE49-F238E27FC236}">
                <a16:creationId xmlns:a16="http://schemas.microsoft.com/office/drawing/2014/main" id="{1383B496-5D26-91A3-CF21-0B3FB57C535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69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bject 1">
            <a:extLst>
              <a:ext uri="{FF2B5EF4-FFF2-40B4-BE49-F238E27FC236}">
                <a16:creationId xmlns:a16="http://schemas.microsoft.com/office/drawing/2014/main" id="{B846993E-08FC-1BA6-9707-AEA9A5EAE0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bject 1">
            <a:extLst>
              <a:ext uri="{FF2B5EF4-FFF2-40B4-BE49-F238E27FC236}">
                <a16:creationId xmlns:a16="http://schemas.microsoft.com/office/drawing/2014/main" id="{CC5ECDA4-6D4F-46D6-3AB8-7E5D43158AA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707" name="object 3">
            <a:extLst>
              <a:ext uri="{FF2B5EF4-FFF2-40B4-BE49-F238E27FC236}">
                <a16:creationId xmlns:a16="http://schemas.microsoft.com/office/drawing/2014/main" id="{C5CDB003-34B3-6107-4541-E5F25EE0E92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72708" name="object 4">
            <a:extLst>
              <a:ext uri="{FF2B5EF4-FFF2-40B4-BE49-F238E27FC236}">
                <a16:creationId xmlns:a16="http://schemas.microsoft.com/office/drawing/2014/main" id="{D97838E5-B76F-2217-3599-016FC2BD691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05663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bigger network is divided into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smaller networks, in order to maintain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security, then that is known as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Subnetting. so, maintenance is easier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smaller networks.</a:t>
            </a:r>
          </a:p>
        </p:txBody>
      </p:sp>
      <p:sp>
        <p:nvSpPr>
          <p:cNvPr id="72709" name="object 6">
            <a:extLst>
              <a:ext uri="{FF2B5EF4-FFF2-40B4-BE49-F238E27FC236}">
                <a16:creationId xmlns:a16="http://schemas.microsoft.com/office/drawing/2014/main" id="{B5760791-9155-B22F-711A-4FA8EF1B35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71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">
            <a:extLst>
              <a:ext uri="{FF2B5EF4-FFF2-40B4-BE49-F238E27FC236}">
                <a16:creationId xmlns:a16="http://schemas.microsoft.com/office/drawing/2014/main" id="{55823988-85A2-84F2-5A52-ABD3E34B7A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04D93F6-79C8-7D36-2888-85154A164E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D9355BD8-F0E8-285F-DC3D-A8995D0241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001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layer provides the service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guarantees that the packet will arrive at its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9221" name="object 5">
            <a:extLst>
              <a:ext uri="{FF2B5EF4-FFF2-40B4-BE49-F238E27FC236}">
                <a16:creationId xmlns:a16="http://schemas.microsoft.com/office/drawing/2014/main" id="{7185D09A-B270-B072-D508-8FC64ADDEAC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22575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 with bounded delay: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guarantees that the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will be delivered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 specified host-to-host delay bound.</a:t>
            </a:r>
          </a:p>
        </p:txBody>
      </p:sp>
      <p:sp>
        <p:nvSpPr>
          <p:cNvPr id="9222" name="object 6">
            <a:extLst>
              <a:ext uri="{FF2B5EF4-FFF2-40B4-BE49-F238E27FC236}">
                <a16:creationId xmlns:a16="http://schemas.microsoft.com/office/drawing/2014/main" id="{11FFAE77-17A6-BFAE-624F-771626FCC6C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450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In-Order packets: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packet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arrives at the destination in the order in which they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sent.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bject 1">
            <a:extLst>
              <a:ext uri="{FF2B5EF4-FFF2-40B4-BE49-F238E27FC236}">
                <a16:creationId xmlns:a16="http://schemas.microsoft.com/office/drawing/2014/main" id="{5EA69070-0437-0C2F-AC32-1433170A6D9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F49FFF-B782-7BBB-21EA-0A2F259039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58875" y="263525"/>
            <a:ext cx="6756400" cy="1020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is the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if the</a:t>
            </a:r>
            <a:r>
              <a:rPr sz="22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destination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 200.45.34.56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b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</a:t>
            </a:r>
            <a:r>
              <a:rPr sz="22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mask is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2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?</a:t>
            </a:r>
          </a:p>
        </p:txBody>
      </p:sp>
      <p:sp>
        <p:nvSpPr>
          <p:cNvPr id="73732" name="object 4">
            <a:extLst>
              <a:ext uri="{FF2B5EF4-FFF2-40B4-BE49-F238E27FC236}">
                <a16:creationId xmlns:a16="http://schemas.microsoft.com/office/drawing/2014/main" id="{79C5D321-84F1-C751-45C5-545FF418FE2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8275"/>
            <a:ext cx="1473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73733" name="object 5">
            <a:extLst>
              <a:ext uri="{FF2B5EF4-FFF2-40B4-BE49-F238E27FC236}">
                <a16:creationId xmlns:a16="http://schemas.microsoft.com/office/drawing/2014/main" id="{D9DCD4AC-2B44-4956-5FFD-2835F581D80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881188"/>
            <a:ext cx="70453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Convert the given destination address into binary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format.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CF2DF06-8CC2-38A3-D42F-95CE88C75E0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684463"/>
            <a:ext cx="701833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</p:txBody>
      </p:sp>
      <p:sp>
        <p:nvSpPr>
          <p:cNvPr id="73735" name="object 7">
            <a:extLst>
              <a:ext uri="{FF2B5EF4-FFF2-40B4-BE49-F238E27FC236}">
                <a16:creationId xmlns:a16="http://schemas.microsoft.com/office/drawing/2014/main" id="{ED7159F3-6CAA-4610-08FA-DCEAB0B9352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070225"/>
            <a:ext cx="7165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Convert the given subnet mask into binary format.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92CB881-F895-86FB-6C9B-3C616A49CF7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9725" y="3506788"/>
            <a:ext cx="68341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73737" name="object 9">
            <a:extLst>
              <a:ext uri="{FF2B5EF4-FFF2-40B4-BE49-F238E27FC236}">
                <a16:creationId xmlns:a16="http://schemas.microsoft.com/office/drawing/2014/main" id="{ADC59C13-820F-46D8-A7CD-11BA3CE64287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892550"/>
            <a:ext cx="6945313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Do the AND operation using destination address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subnet mask address.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6020862-E51D-9F71-FFBE-88228AB33B7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09725" y="4695825"/>
            <a:ext cx="7232650" cy="1084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10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  <a:p>
            <a:pPr marL="1886966" eaLnBrk="0" fontAlgn="auto" hangingPunct="0">
              <a:lnSpc>
                <a:spcPts val="2238"/>
              </a:lnSpc>
              <a:spcBef>
                <a:spcPts val="763"/>
              </a:spcBef>
              <a:buSzTx/>
              <a:buFontTx/>
              <a:buNone/>
              <a:defRPr/>
            </a:pP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6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BD6CE0-61EA-3A64-506B-7188D5D3E06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9725" y="5843588"/>
            <a:ext cx="51482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4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4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200.45.32.0</a:t>
            </a:r>
          </a:p>
        </p:txBody>
      </p:sp>
      <p:sp>
        <p:nvSpPr>
          <p:cNvPr id="73740" name="object 13">
            <a:extLst>
              <a:ext uri="{FF2B5EF4-FFF2-40B4-BE49-F238E27FC236}">
                <a16:creationId xmlns:a16="http://schemas.microsoft.com/office/drawing/2014/main" id="{14246096-75FD-76D2-518E-7E1DB5EA7C7F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72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object 1">
            <a:extLst>
              <a:ext uri="{FF2B5EF4-FFF2-40B4-BE49-F238E27FC236}">
                <a16:creationId xmlns:a16="http://schemas.microsoft.com/office/drawing/2014/main" id="{9EED2A0E-BE2B-E8F1-B3F1-D0C98E267E2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832A0C-D814-E26C-4FA1-5ECB1CCE67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2374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Find</a:t>
            </a:r>
            <a:r>
              <a:rPr sz="3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following: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EB5D98-EDC6-80AE-0897-75D83B8B93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20825"/>
            <a:ext cx="61118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S.No</a:t>
            </a:r>
            <a:r>
              <a:rPr sz="3200" b="1" spc="73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</a:p>
        </p:txBody>
      </p:sp>
      <p:sp>
        <p:nvSpPr>
          <p:cNvPr id="74757" name="object 5">
            <a:extLst>
              <a:ext uri="{FF2B5EF4-FFF2-40B4-BE49-F238E27FC236}">
                <a16:creationId xmlns:a16="http://schemas.microsoft.com/office/drawing/2014/main" id="{22C2D985-6306-88EE-7527-CD8677EB642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8138" y="2084388"/>
            <a:ext cx="4238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908D805-F5F6-C634-64AB-1828B5F4B0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5975" y="2084388"/>
            <a:ext cx="54927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  <a:r>
              <a:rPr sz="3200" spc="23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</p:txBody>
      </p:sp>
      <p:sp>
        <p:nvSpPr>
          <p:cNvPr id="74759" name="object 7">
            <a:extLst>
              <a:ext uri="{FF2B5EF4-FFF2-40B4-BE49-F238E27FC236}">
                <a16:creationId xmlns:a16="http://schemas.microsoft.com/office/drawing/2014/main" id="{63C76794-C6FF-F0E0-E3C6-4E08371743C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8138" y="3211513"/>
            <a:ext cx="19161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824C673-626C-04AE-49C3-6F9834693F2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3776663"/>
            <a:ext cx="4835525" cy="1620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</a:p>
          <a:p>
            <a:pPr eaLnBrk="0" fontAlgn="auto" hangingPunct="0">
              <a:lnSpc>
                <a:spcPts val="3579"/>
              </a:lnSpc>
              <a:spcBef>
                <a:spcPts val="8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  <a:r>
              <a:rPr sz="3200" b="1" spc="75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  <a:p>
            <a:pPr marL="2086610" eaLnBrk="0" fontAlgn="auto" hangingPunct="0">
              <a:lnSpc>
                <a:spcPts val="3582"/>
              </a:lnSpc>
              <a:spcBef>
                <a:spcPts val="858"/>
              </a:spcBef>
              <a:buSzTx/>
              <a:buFontTx/>
              <a:buNone/>
              <a:defRPr/>
            </a:pP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140.11.36.0</a:t>
            </a:r>
          </a:p>
        </p:txBody>
      </p:sp>
      <p:sp>
        <p:nvSpPr>
          <p:cNvPr id="74761" name="object 10">
            <a:extLst>
              <a:ext uri="{FF2B5EF4-FFF2-40B4-BE49-F238E27FC236}">
                <a16:creationId xmlns:a16="http://schemas.microsoft.com/office/drawing/2014/main" id="{8A24CCBE-3316-20A3-0C0F-5C7ABFDEDFA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73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object 1">
            <a:extLst>
              <a:ext uri="{FF2B5EF4-FFF2-40B4-BE49-F238E27FC236}">
                <a16:creationId xmlns:a16="http://schemas.microsoft.com/office/drawing/2014/main" id="{786F4A88-3E24-29F3-AFE4-4E052ECA53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BE61BD-78C5-6B03-E228-BD643979989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1961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4300" b="1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75780" name="object 4">
            <a:extLst>
              <a:ext uri="{FF2B5EF4-FFF2-40B4-BE49-F238E27FC236}">
                <a16:creationId xmlns:a16="http://schemas.microsoft.com/office/drawing/2014/main" id="{2EABCEEF-B634-E39B-6006-F21705E0C87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2374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variable-length blocks</a:t>
            </a:r>
          </a:p>
        </p:txBody>
      </p:sp>
      <p:sp>
        <p:nvSpPr>
          <p:cNvPr id="75781" name="object 5">
            <a:extLst>
              <a:ext uri="{FF2B5EF4-FFF2-40B4-BE49-F238E27FC236}">
                <a16:creationId xmlns:a16="http://schemas.microsoft.com/office/drawing/2014/main" id="{A08854A6-F8BD-9F6A-C433-6809E035AE2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831975"/>
            <a:ext cx="52895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are used that belong to no classes.</a:t>
            </a:r>
          </a:p>
        </p:txBody>
      </p:sp>
      <p:sp>
        <p:nvSpPr>
          <p:cNvPr id="75782" name="object 6">
            <a:extLst>
              <a:ext uri="{FF2B5EF4-FFF2-40B4-BE49-F238E27FC236}">
                <a16:creationId xmlns:a16="http://schemas.microsoft.com/office/drawing/2014/main" id="{5B0D1446-4E60-8903-6EF7-79B8F25354C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65363"/>
            <a:ext cx="7216775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We can have a block of 1 address, 2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addresses, 4 addresses, 128 addresses,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so on.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the whole address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space is divided into variable length blocks.</a:t>
            </a:r>
          </a:p>
          <a:p>
            <a:pPr eaLnBrk="1" hangingPunct="1">
              <a:lnSpc>
                <a:spcPts val="2900"/>
              </a:lnSpc>
              <a:spcBef>
                <a:spcPts val="5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prefix in an address defines the block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(network); the suffix defines the node (device).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number of addresses in a block needs to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be a power of 2.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An organization can be granted one block of</a:t>
            </a:r>
          </a:p>
        </p:txBody>
      </p:sp>
      <p:sp>
        <p:nvSpPr>
          <p:cNvPr id="75783" name="object 7">
            <a:extLst>
              <a:ext uri="{FF2B5EF4-FFF2-40B4-BE49-F238E27FC236}">
                <a16:creationId xmlns:a16="http://schemas.microsoft.com/office/drawing/2014/main" id="{90912793-CC59-A7C5-1EF9-8C84181C43C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6137275"/>
            <a:ext cx="177323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5784" name="object 9">
            <a:extLst>
              <a:ext uri="{FF2B5EF4-FFF2-40B4-BE49-F238E27FC236}">
                <a16:creationId xmlns:a16="http://schemas.microsoft.com/office/drawing/2014/main" id="{F0C2F592-B6BD-DA30-1590-A8E6F3791BC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74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object 1">
            <a:extLst>
              <a:ext uri="{FF2B5EF4-FFF2-40B4-BE49-F238E27FC236}">
                <a16:creationId xmlns:a16="http://schemas.microsoft.com/office/drawing/2014/main" id="{59967929-CEC7-5171-5F8F-AEFB6562877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1AC89DF-647C-F52E-A3BE-6E6C41278A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65468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3900" b="1" spc="-1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C6E6B9-8D79-9D3D-6303-724D8C50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688" y="2511425"/>
            <a:ext cx="7316787" cy="3067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classless</a:t>
            </a:r>
            <a:r>
              <a:rPr sz="2000" spc="-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variable.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sz="2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have a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ranges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32.</a:t>
            </a:r>
          </a:p>
          <a:p>
            <a:pPr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network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inversely proportional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 means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larger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large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means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smaller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idea of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easily applied to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2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8.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F13C33E-5BF2-83C2-AAEA-E789827251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63688" y="5561013"/>
            <a:ext cx="7299325" cy="896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can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classless</a:t>
            </a:r>
          </a:p>
          <a:p>
            <a:pPr marL="286512"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16,</a:t>
            </a:r>
            <a:r>
              <a:rPr sz="20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on.</a:t>
            </a:r>
            <a:r>
              <a:rPr sz="20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other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words,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special</a:t>
            </a:r>
            <a:r>
              <a:rPr sz="2000" spc="-3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case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classless</a:t>
            </a:r>
            <a:r>
              <a:rPr sz="20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</p:txBody>
      </p:sp>
      <p:sp>
        <p:nvSpPr>
          <p:cNvPr id="76806" name="object 6">
            <a:extLst>
              <a:ext uri="{FF2B5EF4-FFF2-40B4-BE49-F238E27FC236}">
                <a16:creationId xmlns:a16="http://schemas.microsoft.com/office/drawing/2014/main" id="{A32F6D11-0A02-A61B-0D63-9EC6D21F4D6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75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object 1">
            <a:extLst>
              <a:ext uri="{FF2B5EF4-FFF2-40B4-BE49-F238E27FC236}">
                <a16:creationId xmlns:a16="http://schemas.microsoft.com/office/drawing/2014/main" id="{8FB9B997-2C42-D323-23DB-BD8A92078C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827" name="object 3">
            <a:extLst>
              <a:ext uri="{FF2B5EF4-FFF2-40B4-BE49-F238E27FC236}">
                <a16:creationId xmlns:a16="http://schemas.microsoft.com/office/drawing/2014/main" id="{777D454B-4E18-8AFD-A68A-160B0AF591F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6918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Notation used in Classless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Addressing</a:t>
            </a:r>
          </a:p>
          <a:p>
            <a:pPr eaLnBrk="1" hangingPunct="1">
              <a:lnSpc>
                <a:spcPts val="2675"/>
              </a:lnSpc>
              <a:spcBef>
                <a:spcPts val="6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notation used in classless addressing is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informally referred to as slash notation and formally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classless interdomain routing or CIDR.</a:t>
            </a:r>
          </a:p>
        </p:txBody>
      </p:sp>
      <p:sp>
        <p:nvSpPr>
          <p:cNvPr id="77828" name="object 4">
            <a:extLst>
              <a:ext uri="{FF2B5EF4-FFF2-40B4-BE49-F238E27FC236}">
                <a16:creationId xmlns:a16="http://schemas.microsoft.com/office/drawing/2014/main" id="{118867C6-0BEF-C7E9-9CA9-9DD3C42D550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9225"/>
            <a:ext cx="70453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 , 192.168.100.14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/24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represents the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IP address 192.168.100.14 and, its subnet mask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255.255.255.0, which has 24 leading 1-bits.</a:t>
            </a:r>
          </a:p>
        </p:txBody>
      </p:sp>
      <p:sp>
        <p:nvSpPr>
          <p:cNvPr id="77829" name="object 6">
            <a:extLst>
              <a:ext uri="{FF2B5EF4-FFF2-40B4-BE49-F238E27FC236}">
                <a16:creationId xmlns:a16="http://schemas.microsoft.com/office/drawing/2014/main" id="{3D4EA62E-BC33-42CC-557A-EAB7D600F7F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76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object 1">
            <a:extLst>
              <a:ext uri="{FF2B5EF4-FFF2-40B4-BE49-F238E27FC236}">
                <a16:creationId xmlns:a16="http://schemas.microsoft.com/office/drawing/2014/main" id="{0CBE168B-6E58-001F-C8BE-A150C101A6D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624D260-962B-31CD-8B5F-A41FDA1523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5818188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</a:p>
        </p:txBody>
      </p:sp>
      <p:sp>
        <p:nvSpPr>
          <p:cNvPr id="78852" name="object 4">
            <a:extLst>
              <a:ext uri="{FF2B5EF4-FFF2-40B4-BE49-F238E27FC236}">
                <a16:creationId xmlns:a16="http://schemas.microsoft.com/office/drawing/2014/main" id="{CF43DC16-D6C3-364F-D673-D92FFFA6CA8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1517650"/>
            <a:ext cx="752475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One of the advantages of the CIDR strategy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address aggregation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(sometimes called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address summarization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route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summarization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78853" name="object 5">
            <a:extLst>
              <a:ext uri="{FF2B5EF4-FFF2-40B4-BE49-F238E27FC236}">
                <a16:creationId xmlns:a16="http://schemas.microsoft.com/office/drawing/2014/main" id="{B91C10AC-31C2-C1A2-01CC-88BCC4D6A6A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3302000"/>
            <a:ext cx="752633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blocks of addresses are combined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larger block, routing can be done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the prefix of the larger block.</a:t>
            </a:r>
          </a:p>
        </p:txBody>
      </p:sp>
      <p:sp>
        <p:nvSpPr>
          <p:cNvPr id="78854" name="object 6">
            <a:extLst>
              <a:ext uri="{FF2B5EF4-FFF2-40B4-BE49-F238E27FC236}">
                <a16:creationId xmlns:a16="http://schemas.microsoft.com/office/drawing/2014/main" id="{573F305D-EB9B-350E-4D61-94F3B0827D0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4657725"/>
            <a:ext cx="7527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ICANN assigns a large block of addresses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18368D0-484F-4287-EB1D-3BE39CFDF1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2600" y="5084763"/>
            <a:ext cx="127158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</a:t>
            </a:r>
            <a:r>
              <a:rPr sz="28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ISP.</a:t>
            </a:r>
          </a:p>
        </p:txBody>
      </p:sp>
      <p:sp>
        <p:nvSpPr>
          <p:cNvPr id="78856" name="object 10">
            <a:extLst>
              <a:ext uri="{FF2B5EF4-FFF2-40B4-BE49-F238E27FC236}">
                <a16:creationId xmlns:a16="http://schemas.microsoft.com/office/drawing/2014/main" id="{AC937517-182D-5944-E586-7F3AA3347C8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77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object 1">
            <a:extLst>
              <a:ext uri="{FF2B5EF4-FFF2-40B4-BE49-F238E27FC236}">
                <a16:creationId xmlns:a16="http://schemas.microsoft.com/office/drawing/2014/main" id="{3E0B07D0-C4DF-9229-3BFB-3003BBFDF5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CAC19A-48E6-330B-0539-1E796C323DE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897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Special</a:t>
            </a:r>
            <a:r>
              <a:rPr sz="43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Addresses in IPv4</a:t>
            </a:r>
          </a:p>
        </p:txBody>
      </p:sp>
      <p:sp>
        <p:nvSpPr>
          <p:cNvPr id="79876" name="object 4">
            <a:extLst>
              <a:ext uri="{FF2B5EF4-FFF2-40B4-BE49-F238E27FC236}">
                <a16:creationId xmlns:a16="http://schemas.microsoft.com/office/drawing/2014/main" id="{25B3390C-BD56-C7F9-9F51-17BE6AB0311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1469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There are five special addresses that are used for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special purposes:</a:t>
            </a:r>
          </a:p>
        </p:txBody>
      </p:sp>
      <p:sp>
        <p:nvSpPr>
          <p:cNvPr id="79877" name="object 5">
            <a:extLst>
              <a:ext uri="{FF2B5EF4-FFF2-40B4-BE49-F238E27FC236}">
                <a16:creationId xmlns:a16="http://schemas.microsoft.com/office/drawing/2014/main" id="{C3C441E1-3948-560D-F087-4834D3D66C1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0400" y="2317750"/>
            <a:ext cx="2395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this-host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8" name="object 6">
            <a:extLst>
              <a:ext uri="{FF2B5EF4-FFF2-40B4-BE49-F238E27FC236}">
                <a16:creationId xmlns:a16="http://schemas.microsoft.com/office/drawing/2014/main" id="{0E861616-AE94-F972-42BD-09D72F6A978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2698750"/>
            <a:ext cx="33702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limited-broadcast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  <a:p>
            <a:pPr eaLnBrk="1" hangingPunct="1">
              <a:lnSpc>
                <a:spcPts val="2238"/>
              </a:lnSpc>
              <a:spcBef>
                <a:spcPts val="75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loopback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9" name="object 7">
            <a:extLst>
              <a:ext uri="{FF2B5EF4-FFF2-40B4-BE49-F238E27FC236}">
                <a16:creationId xmlns:a16="http://schemas.microsoft.com/office/drawing/2014/main" id="{4419D548-AEC7-55C8-4040-56CE1A7DFD5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30400" y="3460750"/>
            <a:ext cx="2955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private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addresses, and</a:t>
            </a:r>
          </a:p>
        </p:txBody>
      </p:sp>
      <p:sp>
        <p:nvSpPr>
          <p:cNvPr id="79880" name="object 8">
            <a:extLst>
              <a:ext uri="{FF2B5EF4-FFF2-40B4-BE49-F238E27FC236}">
                <a16:creationId xmlns:a16="http://schemas.microsoft.com/office/drawing/2014/main" id="{215B356A-6AE7-0E3B-374A-01D0C1162D3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30400" y="3843338"/>
            <a:ext cx="2708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9881" name="object 10">
            <a:extLst>
              <a:ext uri="{FF2B5EF4-FFF2-40B4-BE49-F238E27FC236}">
                <a16:creationId xmlns:a16="http://schemas.microsoft.com/office/drawing/2014/main" id="{515CE206-BEA6-B516-E9D5-3B17756569F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78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object 1">
            <a:extLst>
              <a:ext uri="{FF2B5EF4-FFF2-40B4-BE49-F238E27FC236}">
                <a16:creationId xmlns:a16="http://schemas.microsoft.com/office/drawing/2014/main" id="{5F277F3E-D5F9-76FF-50D4-98263E8E45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0842A67-05F0-5421-9C2B-027F85BBEA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Thi</a:t>
            </a:r>
            <a:r>
              <a:rPr sz="4300" b="1" i="1" spc="26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  <a:r>
              <a:rPr sz="4300" b="1" i="1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0900" name="object 4">
            <a:extLst>
              <a:ext uri="{FF2B5EF4-FFF2-40B4-BE49-F238E27FC236}">
                <a16:creationId xmlns:a16="http://schemas.microsoft.com/office/drawing/2014/main" id="{59808A36-A5B3-8B00-B0C4-BD1C4DD4BE7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52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0.0.0.0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called the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this-host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80901" name="object 5">
            <a:extLst>
              <a:ext uri="{FF2B5EF4-FFF2-40B4-BE49-F238E27FC236}">
                <a16:creationId xmlns:a16="http://schemas.microsoft.com/office/drawing/2014/main" id="{C51BCCA9-F0F6-D569-EFD2-41A2EA66CA8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85641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 is used whenever a host needs to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an IP datagram but it does not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know its own address to use as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 address.</a:t>
            </a:r>
          </a:p>
        </p:txBody>
      </p:sp>
      <p:sp>
        <p:nvSpPr>
          <p:cNvPr id="80902" name="object 7">
            <a:extLst>
              <a:ext uri="{FF2B5EF4-FFF2-40B4-BE49-F238E27FC236}">
                <a16:creationId xmlns:a16="http://schemas.microsoft.com/office/drawing/2014/main" id="{7C0C1F9E-D00D-BA14-1E14-833C9FF9EB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79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object 1">
            <a:extLst>
              <a:ext uri="{FF2B5EF4-FFF2-40B4-BE49-F238E27FC236}">
                <a16:creationId xmlns:a16="http://schemas.microsoft.com/office/drawing/2014/main" id="{801DEF98-1213-6A8B-F8B4-F8800F0AE1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A0ECFAD-FA80-129A-065A-AB6680971F5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02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Limite</a:t>
            </a:r>
            <a:r>
              <a:rPr sz="4300" b="1" i="1" spc="2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</a:t>
            </a:r>
            <a:r>
              <a:rPr sz="4300" b="1" i="1" spc="-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1924" name="object 4">
            <a:extLst>
              <a:ext uri="{FF2B5EF4-FFF2-40B4-BE49-F238E27FC236}">
                <a16:creationId xmlns:a16="http://schemas.microsoft.com/office/drawing/2014/main" id="{31102856-8C63-ECF3-BC3F-97213A124E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1628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255.255.255.255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called the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limitedbroadcast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350"/>
              </a:lnSpc>
              <a:spcBef>
                <a:spcPts val="48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is used whenever a router or a host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needs to send a datagram to all devices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 network.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routers in the network, however,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block the packet having this address 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destination;the packet cannot travel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outside the network.</a:t>
            </a:r>
          </a:p>
        </p:txBody>
      </p:sp>
      <p:sp>
        <p:nvSpPr>
          <p:cNvPr id="81925" name="object 6">
            <a:extLst>
              <a:ext uri="{FF2B5EF4-FFF2-40B4-BE49-F238E27FC236}">
                <a16:creationId xmlns:a16="http://schemas.microsoft.com/office/drawing/2014/main" id="{4BC1DD1F-90FE-931C-BA5E-57E26279E9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80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object 1">
            <a:extLst>
              <a:ext uri="{FF2B5EF4-FFF2-40B4-BE49-F238E27FC236}">
                <a16:creationId xmlns:a16="http://schemas.microsoft.com/office/drawing/2014/main" id="{3A0FE2B4-BED5-FF69-AE49-EBE94702864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818F850-96C2-D0FB-A5FA-093B03A677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436563"/>
            <a:ext cx="35702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Loopback</a:t>
            </a:r>
            <a:r>
              <a:rPr sz="3000" b="1" i="1" spc="-1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2948" name="object 4">
            <a:extLst>
              <a:ext uri="{FF2B5EF4-FFF2-40B4-BE49-F238E27FC236}">
                <a16:creationId xmlns:a16="http://schemas.microsoft.com/office/drawing/2014/main" id="{9E6DB5D5-A117-5D53-1735-2DB4C00E71F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879475"/>
            <a:ext cx="6211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block 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127.0.0.0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8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called the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F76032-5302-2507-A0FB-1CBE7E72C50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244600"/>
            <a:ext cx="3241675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loopback</a:t>
            </a:r>
            <a:r>
              <a:rPr sz="3000" i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address.</a:t>
            </a:r>
          </a:p>
        </p:txBody>
      </p:sp>
      <p:sp>
        <p:nvSpPr>
          <p:cNvPr id="82950" name="object 6">
            <a:extLst>
              <a:ext uri="{FF2B5EF4-FFF2-40B4-BE49-F238E27FC236}">
                <a16:creationId xmlns:a16="http://schemas.microsoft.com/office/drawing/2014/main" id="{29830B20-AD60-AB1C-FD9F-9FBBAE8F21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685925"/>
            <a:ext cx="6759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 packet with one of the addresses in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this block as the destination address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never leaves the host; it will remain in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host.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591C727-398E-533B-9395-02BD7D2E179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225800"/>
            <a:ext cx="34623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3000" b="1" i="1" spc="-1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82952" name="object 8">
            <a:extLst>
              <a:ext uri="{FF2B5EF4-FFF2-40B4-BE49-F238E27FC236}">
                <a16:creationId xmlns:a16="http://schemas.microsoft.com/office/drawing/2014/main" id="{2398C8A5-0731-9E04-51B9-C3FFBA0FDA13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68713"/>
            <a:ext cx="64436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Four blocks are assigned as private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34D154E-04AB-8DDD-9B04-76FEB293F5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033838"/>
            <a:ext cx="64595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addresses: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10.0.0.0/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8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172.16.0.0/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12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</a:p>
        </p:txBody>
      </p:sp>
      <p:sp>
        <p:nvSpPr>
          <p:cNvPr id="82954" name="object 10">
            <a:extLst>
              <a:ext uri="{FF2B5EF4-FFF2-40B4-BE49-F238E27FC236}">
                <a16:creationId xmlns:a16="http://schemas.microsoft.com/office/drawing/2014/main" id="{89227A49-E174-E27D-50DC-4C02EF1A82E1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476750"/>
            <a:ext cx="657225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192.168.0.0/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and 169.254.0.0/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75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Multicast Addresses</a:t>
            </a:r>
          </a:p>
        </p:txBody>
      </p:sp>
      <p:sp>
        <p:nvSpPr>
          <p:cNvPr id="82955" name="object 11">
            <a:extLst>
              <a:ext uri="{FF2B5EF4-FFF2-40B4-BE49-F238E27FC236}">
                <a16:creationId xmlns:a16="http://schemas.microsoft.com/office/drawing/2014/main" id="{453ED278-A4A5-B3B9-1889-B8CB76F1FAB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360988"/>
            <a:ext cx="66135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block 224.0.0.0/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4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reserved for</a:t>
            </a:r>
          </a:p>
        </p:txBody>
      </p:sp>
      <p:sp>
        <p:nvSpPr>
          <p:cNvPr id="82956" name="object 12">
            <a:extLst>
              <a:ext uri="{FF2B5EF4-FFF2-40B4-BE49-F238E27FC236}">
                <a16:creationId xmlns:a16="http://schemas.microsoft.com/office/drawing/2014/main" id="{6DC81436-FF5A-F87A-CCCB-47B82B34584B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726113"/>
            <a:ext cx="36242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multicast addresses.</a:t>
            </a:r>
          </a:p>
        </p:txBody>
      </p:sp>
      <p:sp>
        <p:nvSpPr>
          <p:cNvPr id="82957" name="object 14">
            <a:extLst>
              <a:ext uri="{FF2B5EF4-FFF2-40B4-BE49-F238E27FC236}">
                <a16:creationId xmlns:a16="http://schemas.microsoft.com/office/drawing/2014/main" id="{83E8B116-6CF5-C36B-0F98-09F53EA2EB58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81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1">
            <a:extLst>
              <a:ext uri="{FF2B5EF4-FFF2-40B4-BE49-F238E27FC236}">
                <a16:creationId xmlns:a16="http://schemas.microsoft.com/office/drawing/2014/main" id="{3120D057-92EE-63C1-226E-CA0006F058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BE84F46-471F-941F-05DE-39B1286B4C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0244" name="object 4">
            <a:extLst>
              <a:ext uri="{FF2B5EF4-FFF2-40B4-BE49-F238E27FC236}">
                <a16:creationId xmlns:a16="http://schemas.microsoft.com/office/drawing/2014/main" id="{A5485124-2553-7115-A078-FC80665B55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927100"/>
            <a:ext cx="77565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max jitter: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amount of</a:t>
            </a:r>
          </a:p>
          <a:p>
            <a:pPr eaLnBrk="1" hangingPunct="1">
              <a:lnSpc>
                <a:spcPts val="2325"/>
              </a:lnSpc>
              <a:spcBef>
                <a:spcPts val="2250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two successive transmissions at the sender is</a:t>
            </a:r>
          </a:p>
          <a:p>
            <a:pPr eaLnBrk="1" hangingPunct="1">
              <a:lnSpc>
                <a:spcPts val="2325"/>
              </a:lnSpc>
              <a:spcBef>
                <a:spcPts val="2213"/>
              </a:spcBef>
            </a:pP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time between their receipt at the destination.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object 1">
            <a:extLst>
              <a:ext uri="{FF2B5EF4-FFF2-40B4-BE49-F238E27FC236}">
                <a16:creationId xmlns:a16="http://schemas.microsoft.com/office/drawing/2014/main" id="{F14801DD-B200-FB2A-45C5-801115C2FDA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69475E-01C9-AA29-C7EC-CCBF3D6CCE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913" y="330200"/>
            <a:ext cx="6692900" cy="1096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3972" name="object 4">
            <a:extLst>
              <a:ext uri="{FF2B5EF4-FFF2-40B4-BE49-F238E27FC236}">
                <a16:creationId xmlns:a16="http://schemas.microsoft.com/office/drawing/2014/main" id="{655809CD-7D51-F38C-CC8F-FF2ECA6E834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685482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dynamic host configuration protocol is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used to simplify the installation and</a:t>
            </a:r>
          </a:p>
        </p:txBody>
      </p:sp>
      <p:sp>
        <p:nvSpPr>
          <p:cNvPr id="83973" name="object 5">
            <a:extLst>
              <a:ext uri="{FF2B5EF4-FFF2-40B4-BE49-F238E27FC236}">
                <a16:creationId xmlns:a16="http://schemas.microsoft.com/office/drawing/2014/main" id="{BF0C5C33-0AB7-3C6A-EC95-E68D2B7B671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93913"/>
            <a:ext cx="596423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maintenance of networked computers.</a:t>
            </a:r>
          </a:p>
        </p:txBody>
      </p:sp>
      <p:sp>
        <p:nvSpPr>
          <p:cNvPr id="83974" name="object 6">
            <a:extLst>
              <a:ext uri="{FF2B5EF4-FFF2-40B4-BE49-F238E27FC236}">
                <a16:creationId xmlns:a16="http://schemas.microsoft.com/office/drawing/2014/main" id="{7FCBADD0-6A62-A0F2-A3D3-F389E37688F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98725"/>
            <a:ext cx="658336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is derived from an earlier protocol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BA9812F-9E69-5175-C72B-91091F15F30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828925"/>
            <a:ext cx="2393950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called </a:t>
            </a:r>
            <a:r>
              <a:rPr sz="2700" spc="-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BOOTP.</a:t>
            </a:r>
          </a:p>
        </p:txBody>
      </p:sp>
      <p:sp>
        <p:nvSpPr>
          <p:cNvPr id="83976" name="object 8">
            <a:extLst>
              <a:ext uri="{FF2B5EF4-FFF2-40B4-BE49-F238E27FC236}">
                <a16:creationId xmlns:a16="http://schemas.microsoft.com/office/drawing/2014/main" id="{59931804-DBF2-9050-A88D-1B059870AD8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233738"/>
            <a:ext cx="737076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Ethernet addresses are configured into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network by manufacturer and they are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unique.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addresses must be unique on a given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internetwork but also must reflect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structure of the internetwork.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main goal of DHCP is to minimize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amount of manual configuration required for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83977" name="object 10">
            <a:extLst>
              <a:ext uri="{FF2B5EF4-FFF2-40B4-BE49-F238E27FC236}">
                <a16:creationId xmlns:a16="http://schemas.microsoft.com/office/drawing/2014/main" id="{3A296D32-4A3C-BAC0-AE81-002259706F1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82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bject 1">
            <a:extLst>
              <a:ext uri="{FF2B5EF4-FFF2-40B4-BE49-F238E27FC236}">
                <a16:creationId xmlns:a16="http://schemas.microsoft.com/office/drawing/2014/main" id="{299104BE-70A7-71C8-AF64-9AAD08D89C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4995" name="object 3">
            <a:extLst>
              <a:ext uri="{FF2B5EF4-FFF2-40B4-BE49-F238E27FC236}">
                <a16:creationId xmlns:a16="http://schemas.microsoft.com/office/drawing/2014/main" id="{E9915E71-0D86-C471-BC96-1D2F0D84951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66713"/>
            <a:ext cx="725646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If a new computer is connected to a network,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can provide it with all the necessary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information for full system integration into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network.</a:t>
            </a:r>
          </a:p>
        </p:txBody>
      </p:sp>
      <p:sp>
        <p:nvSpPr>
          <p:cNvPr id="84996" name="object 4">
            <a:extLst>
              <a:ext uri="{FF2B5EF4-FFF2-40B4-BE49-F238E27FC236}">
                <a16:creationId xmlns:a16="http://schemas.microsoft.com/office/drawing/2014/main" id="{6EE9F206-67F3-B3F3-FC41-D5435301CD8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760538"/>
            <a:ext cx="66008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is based on a client/server model.</a:t>
            </a:r>
          </a:p>
        </p:txBody>
      </p:sp>
      <p:sp>
        <p:nvSpPr>
          <p:cNvPr id="84997" name="object 5">
            <a:extLst>
              <a:ext uri="{FF2B5EF4-FFF2-40B4-BE49-F238E27FC236}">
                <a16:creationId xmlns:a16="http://schemas.microsoft.com/office/drawing/2014/main" id="{B435D1ED-BB9E-149E-9E2B-E6966D777EB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66938"/>
            <a:ext cx="70469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clients send a request to a DHCP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server to which the server responds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</a:t>
            </a:r>
          </a:p>
        </p:txBody>
      </p:sp>
      <p:sp>
        <p:nvSpPr>
          <p:cNvPr id="84998" name="object 6">
            <a:extLst>
              <a:ext uri="{FF2B5EF4-FFF2-40B4-BE49-F238E27FC236}">
                <a16:creationId xmlns:a16="http://schemas.microsoft.com/office/drawing/2014/main" id="{EE054399-9256-0981-CABB-465A562ADD2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230563"/>
            <a:ext cx="66214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server is responsible for providing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B735424-BCA3-58E6-E4D6-B8A5AB0B5E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559175"/>
            <a:ext cx="529748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 to hosts.</a:t>
            </a:r>
          </a:p>
        </p:txBody>
      </p:sp>
      <p:sp>
        <p:nvSpPr>
          <p:cNvPr id="85000" name="object 8">
            <a:extLst>
              <a:ext uri="{FF2B5EF4-FFF2-40B4-BE49-F238E27FC236}">
                <a16:creationId xmlns:a16="http://schemas.microsoft.com/office/drawing/2014/main" id="{24274D62-2A21-0D9C-56D5-6D7FEFDD97B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965575"/>
            <a:ext cx="6619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There is at least one DHCP server for 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7DC584E-7C1F-9855-E56C-7AD771A5B82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94188"/>
            <a:ext cx="3579813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administrative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domain.</a:t>
            </a:r>
          </a:p>
        </p:txBody>
      </p:sp>
      <p:sp>
        <p:nvSpPr>
          <p:cNvPr id="85002" name="object 10">
            <a:extLst>
              <a:ext uri="{FF2B5EF4-FFF2-40B4-BE49-F238E27FC236}">
                <a16:creationId xmlns:a16="http://schemas.microsoft.com/office/drawing/2014/main" id="{1022BB8A-5627-DFB8-CF48-C63F853EFD5B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00588"/>
            <a:ext cx="69929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can function just as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centralized repository for host configuration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information.</a:t>
            </a:r>
          </a:p>
        </p:txBody>
      </p:sp>
      <p:sp>
        <p:nvSpPr>
          <p:cNvPr id="85003" name="object 11">
            <a:extLst>
              <a:ext uri="{FF2B5EF4-FFF2-40B4-BE49-F238E27FC236}">
                <a16:creationId xmlns:a16="http://schemas.microsoft.com/office/drawing/2014/main" id="{3C5DFEB3-DB9D-6048-A60E-A503E859C843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64213"/>
            <a:ext cx="72961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maintains a pool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available addresses that it hands out to hosts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on demand.</a:t>
            </a:r>
          </a:p>
        </p:txBody>
      </p:sp>
      <p:sp>
        <p:nvSpPr>
          <p:cNvPr id="85004" name="object 13">
            <a:extLst>
              <a:ext uri="{FF2B5EF4-FFF2-40B4-BE49-F238E27FC236}">
                <a16:creationId xmlns:a16="http://schemas.microsoft.com/office/drawing/2014/main" id="{77FF412C-25EA-8FC5-8273-93D5D3EF0AB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83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bject 1">
            <a:extLst>
              <a:ext uri="{FF2B5EF4-FFF2-40B4-BE49-F238E27FC236}">
                <a16:creationId xmlns:a16="http://schemas.microsoft.com/office/drawing/2014/main" id="{3E63B34E-E399-D474-2002-4237527C8A0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877951B-8D4C-E545-8C0E-CD99EF85BA6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6020" name="object 5">
            <a:extLst>
              <a:ext uri="{FF2B5EF4-FFF2-40B4-BE49-F238E27FC236}">
                <a16:creationId xmlns:a16="http://schemas.microsoft.com/office/drawing/2014/main" id="{FE31FF95-5B08-D76B-9648-77F9287B4CB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84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bject 1">
            <a:extLst>
              <a:ext uri="{FF2B5EF4-FFF2-40B4-BE49-F238E27FC236}">
                <a16:creationId xmlns:a16="http://schemas.microsoft.com/office/drawing/2014/main" id="{CD8972B9-2493-B303-579B-5F54D59E8A2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043" name="object 3">
            <a:extLst>
              <a:ext uri="{FF2B5EF4-FFF2-40B4-BE49-F238E27FC236}">
                <a16:creationId xmlns:a16="http://schemas.microsoft.com/office/drawing/2014/main" id="{57303081-4F19-96FD-3D8D-B6562A08325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688138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DHCP –</a:t>
            </a:r>
            <a:r>
              <a:rPr lang="ru-RU" altLang="en-US" sz="3600" b="1">
                <a:solidFill>
                  <a:srgbClr val="5723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DYNAMIC HOST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CONFIGURATION PROTOCOL</a:t>
            </a:r>
          </a:p>
          <a:p>
            <a:pPr eaLnBrk="1" hangingPunct="1">
              <a:lnSpc>
                <a:spcPts val="2788"/>
              </a:lnSpc>
              <a:spcBef>
                <a:spcPts val="40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 newly booted or attached host sends a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DHCPDISCOVER message to a special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address (255.255.255.255., which is an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broadcast address.</a:t>
            </a:r>
          </a:p>
        </p:txBody>
      </p:sp>
      <p:sp>
        <p:nvSpPr>
          <p:cNvPr id="87044" name="object 4">
            <a:extLst>
              <a:ext uri="{FF2B5EF4-FFF2-40B4-BE49-F238E27FC236}">
                <a16:creationId xmlns:a16="http://schemas.microsoft.com/office/drawing/2014/main" id="{5AEBAAC7-1645-55AA-F81B-CA510DD54DA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735263"/>
            <a:ext cx="68722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This means it will be received by all hosts and</a:t>
            </a:r>
          </a:p>
        </p:txBody>
      </p:sp>
      <p:sp>
        <p:nvSpPr>
          <p:cNvPr id="87045" name="object 5">
            <a:extLst>
              <a:ext uri="{FF2B5EF4-FFF2-40B4-BE49-F238E27FC236}">
                <a16:creationId xmlns:a16="http://schemas.microsoft.com/office/drawing/2014/main" id="{258E4F4D-5A5C-83AC-943C-BEE3EC68B1B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3040063"/>
            <a:ext cx="348773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routers on that network.</a:t>
            </a:r>
          </a:p>
        </p:txBody>
      </p:sp>
      <p:sp>
        <p:nvSpPr>
          <p:cNvPr id="87046" name="object 6">
            <a:extLst>
              <a:ext uri="{FF2B5EF4-FFF2-40B4-BE49-F238E27FC236}">
                <a16:creationId xmlns:a16="http://schemas.microsoft.com/office/drawing/2014/main" id="{F27B5193-E181-68DC-F00B-14F5F102265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21063"/>
            <a:ext cx="7102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uses the concept of a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relay agent.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7122DF2-AC1C-58B6-7750-520677C6EF6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725863"/>
            <a:ext cx="6276975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least one relay agent on</a:t>
            </a:r>
            <a:r>
              <a:rPr sz="25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network.</a:t>
            </a:r>
          </a:p>
        </p:txBody>
      </p:sp>
      <p:sp>
        <p:nvSpPr>
          <p:cNvPr id="87048" name="object 8">
            <a:extLst>
              <a:ext uri="{FF2B5EF4-FFF2-40B4-BE49-F238E27FC236}">
                <a16:creationId xmlns:a16="http://schemas.microsoft.com/office/drawing/2014/main" id="{F35DC0CF-754A-9CD4-3EA5-FB52855359E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106863"/>
            <a:ext cx="64420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relay agent is configured with the IP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BBBD19E-76D5-888B-6292-93FC1DA2B60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411663"/>
            <a:ext cx="41846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of the DHCP</a:t>
            </a:r>
            <a:r>
              <a:rPr sz="2500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server.</a:t>
            </a:r>
          </a:p>
        </p:txBody>
      </p:sp>
      <p:sp>
        <p:nvSpPr>
          <p:cNvPr id="87050" name="object 10">
            <a:extLst>
              <a:ext uri="{FF2B5EF4-FFF2-40B4-BE49-F238E27FC236}">
                <a16:creationId xmlns:a16="http://schemas.microsoft.com/office/drawing/2014/main" id="{1E80EEEF-0349-4ACF-4874-874D2FDA45B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92663"/>
            <a:ext cx="736600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When a relay agent receives a DHCPDISCOVER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message, it unicasts it to the DHCP server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awaits the response, which it will then send back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requesting client.</a:t>
            </a:r>
          </a:p>
        </p:txBody>
      </p:sp>
      <p:sp>
        <p:nvSpPr>
          <p:cNvPr id="87051" name="object 12">
            <a:extLst>
              <a:ext uri="{FF2B5EF4-FFF2-40B4-BE49-F238E27FC236}">
                <a16:creationId xmlns:a16="http://schemas.microsoft.com/office/drawing/2014/main" id="{428E02B5-2367-52EC-8A21-DAECD9377AF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85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object 1">
            <a:extLst>
              <a:ext uri="{FF2B5EF4-FFF2-40B4-BE49-F238E27FC236}">
                <a16:creationId xmlns:a16="http://schemas.microsoft.com/office/drawing/2014/main" id="{9475C042-82E2-F515-716D-92EC620674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1F65A69-EC19-DFB9-5A8E-034BABD93D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8068" name="object 5">
            <a:extLst>
              <a:ext uri="{FF2B5EF4-FFF2-40B4-BE49-F238E27FC236}">
                <a16:creationId xmlns:a16="http://schemas.microsoft.com/office/drawing/2014/main" id="{838A8041-ED5D-6937-FF7F-62403FE0C59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86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object 1">
            <a:extLst>
              <a:ext uri="{FF2B5EF4-FFF2-40B4-BE49-F238E27FC236}">
                <a16:creationId xmlns:a16="http://schemas.microsoft.com/office/drawing/2014/main" id="{307C6D00-D94B-304C-6530-2111880943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3EE5DE-B4A0-5224-8251-7EBF259FB7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452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4300" b="1" spc="-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3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89092" name="object 5">
            <a:extLst>
              <a:ext uri="{FF2B5EF4-FFF2-40B4-BE49-F238E27FC236}">
                <a16:creationId xmlns:a16="http://schemas.microsoft.com/office/drawing/2014/main" id="{2DA271B5-9C23-E785-BB90-979FC24D2AF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87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object 1">
            <a:extLst>
              <a:ext uri="{FF2B5EF4-FFF2-40B4-BE49-F238E27FC236}">
                <a16:creationId xmlns:a16="http://schemas.microsoft.com/office/drawing/2014/main" id="{E2AC8B76-B1AA-2294-56C9-81E672FFC9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5" name="object 3">
            <a:extLst>
              <a:ext uri="{FF2B5EF4-FFF2-40B4-BE49-F238E27FC236}">
                <a16:creationId xmlns:a16="http://schemas.microsoft.com/office/drawing/2014/main" id="{EE81AA00-4052-A697-6BB3-9B55534DE1B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9945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NETWORK ADDRESS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TRANSLATION (NAT)</a:t>
            </a:r>
          </a:p>
          <a:p>
            <a:pPr eaLnBrk="1" hangingPunct="1">
              <a:lnSpc>
                <a:spcPts val="3013"/>
              </a:lnSpc>
              <a:spcBef>
                <a:spcPts val="6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 technology that can provide the mapping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between the private and universal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561AE2-D484-3805-427B-7501720907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217738"/>
            <a:ext cx="6688138" cy="1162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(external)addresses,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 the same time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virtual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 networks is called as</a:t>
            </a:r>
          </a:p>
          <a:p>
            <a:pPr eaLnBrk="0" fontAlgn="auto" hangingPunct="0">
              <a:lnSpc>
                <a:spcPts val="2915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2700" b="1" spc="-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</a:t>
            </a:r>
            <a:r>
              <a:rPr sz="27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(NAT).</a:t>
            </a:r>
          </a:p>
        </p:txBody>
      </p:sp>
      <p:sp>
        <p:nvSpPr>
          <p:cNvPr id="90117" name="object 5">
            <a:extLst>
              <a:ext uri="{FF2B5EF4-FFF2-40B4-BE49-F238E27FC236}">
                <a16:creationId xmlns:a16="http://schemas.microsoft.com/office/drawing/2014/main" id="{A6CA3FFC-F45A-AB5F-CBF3-AE2737DB953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03600"/>
            <a:ext cx="725805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technology allows a site to use a set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private addresses for internal communication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and a set of global Internet addresses (at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least one) for communication with the rest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world.</a:t>
            </a:r>
          </a:p>
        </p:txBody>
      </p:sp>
      <p:sp>
        <p:nvSpPr>
          <p:cNvPr id="90118" name="object 6">
            <a:extLst>
              <a:ext uri="{FF2B5EF4-FFF2-40B4-BE49-F238E27FC236}">
                <a16:creationId xmlns:a16="http://schemas.microsoft.com/office/drawing/2014/main" id="{9D930B1D-778C-BD54-56EE-707CEFFBE48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332413"/>
            <a:ext cx="68548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site must have only one connection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C57C52-A823-68C9-D862-E66597C0E50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02300"/>
            <a:ext cx="6484938" cy="792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global Internet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through a </a:t>
            </a:r>
            <a:r>
              <a:rPr sz="2700" spc="-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NAT</a:t>
            </a:r>
            <a:r>
              <a:rPr sz="27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capable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 that runs N</a:t>
            </a:r>
            <a:r>
              <a:rPr sz="2700" spc="-7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</a:t>
            </a:r>
            <a:r>
              <a:rPr sz="2700"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software.</a:t>
            </a:r>
          </a:p>
        </p:txBody>
      </p:sp>
      <p:sp>
        <p:nvSpPr>
          <p:cNvPr id="90120" name="object 9">
            <a:extLst>
              <a:ext uri="{FF2B5EF4-FFF2-40B4-BE49-F238E27FC236}">
                <a16:creationId xmlns:a16="http://schemas.microsoft.com/office/drawing/2014/main" id="{0659175F-97AC-AAE9-54B2-DD7ABB9A0B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88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object 1">
            <a:extLst>
              <a:ext uri="{FF2B5EF4-FFF2-40B4-BE49-F238E27FC236}">
                <a16:creationId xmlns:a16="http://schemas.microsoft.com/office/drawing/2014/main" id="{912646FA-6EEF-A7BE-AE52-EC492BA35CD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73ABB8-20EE-54B8-EA4E-F866E514AE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5375275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000" b="1" spc="-1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40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(NAT)</a:t>
            </a:r>
          </a:p>
        </p:txBody>
      </p:sp>
      <p:sp>
        <p:nvSpPr>
          <p:cNvPr id="91140" name="object 5">
            <a:extLst>
              <a:ext uri="{FF2B5EF4-FFF2-40B4-BE49-F238E27FC236}">
                <a16:creationId xmlns:a16="http://schemas.microsoft.com/office/drawing/2014/main" id="{75E06604-925A-70CE-2779-2FFD714E063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89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object 1">
            <a:extLst>
              <a:ext uri="{FF2B5EF4-FFF2-40B4-BE49-F238E27FC236}">
                <a16:creationId xmlns:a16="http://schemas.microsoft.com/office/drawing/2014/main" id="{E95A53C8-2D37-91E1-D96E-624694CDA9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B96633F-60E5-BED5-4041-14F06247A8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5893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  <a:r>
              <a:rPr sz="4300" b="1"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</a:t>
            </a:r>
            <a:r>
              <a:rPr sz="4300" b="1" spc="-1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NAT</a:t>
            </a:r>
          </a:p>
        </p:txBody>
      </p:sp>
      <p:sp>
        <p:nvSpPr>
          <p:cNvPr id="92164" name="object 4">
            <a:extLst>
              <a:ext uri="{FF2B5EF4-FFF2-40B4-BE49-F238E27FC236}">
                <a16:creationId xmlns:a16="http://schemas.microsoft.com/office/drawing/2014/main" id="{BD6E8806-9ADD-EFB8-68A4-70221081ECC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979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 AT exists 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66A01BC-93DA-7273-2A35-83D44B1C77F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084388"/>
            <a:ext cx="57451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(a)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One-to-one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B20BCDF-1A53-DD40-13E5-36B100A1EF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135313"/>
            <a:ext cx="606107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(b)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One-to-many</a:t>
            </a:r>
            <a:r>
              <a:rPr sz="32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92167" name="object 8">
            <a:extLst>
              <a:ext uri="{FF2B5EF4-FFF2-40B4-BE49-F238E27FC236}">
                <a16:creationId xmlns:a16="http://schemas.microsoft.com/office/drawing/2014/main" id="{CE27E4C6-E9DC-95B9-8303-C6B8D43829A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90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object 1">
            <a:extLst>
              <a:ext uri="{FF2B5EF4-FFF2-40B4-BE49-F238E27FC236}">
                <a16:creationId xmlns:a16="http://schemas.microsoft.com/office/drawing/2014/main" id="{A7F08C47-08A1-3815-0D1C-E1A1BC2427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CDE7429-FA14-2BA5-477F-84AF7C8D18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404813"/>
            <a:ext cx="40576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</a:p>
        </p:txBody>
      </p:sp>
      <p:sp>
        <p:nvSpPr>
          <p:cNvPr id="93188" name="object 4">
            <a:extLst>
              <a:ext uri="{FF2B5EF4-FFF2-40B4-BE49-F238E27FC236}">
                <a16:creationId xmlns:a16="http://schemas.microsoft.com/office/drawing/2014/main" id="{5060C15D-38C7-43A7-C5E9-F4A0805E681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23925"/>
            <a:ext cx="714375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All of the outgoing packets go through 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NAT router, which replaces the source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 in the packet with the global NAT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013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All incoming packets also pass through 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NAT router, which replaces the destination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 in the packet (the NAT router global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address) with the appropriate private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Translation Table</a:t>
            </a:r>
          </a:p>
          <a:p>
            <a:pPr eaLnBrk="1" hangingPunct="1">
              <a:lnSpc>
                <a:spcPts val="3013"/>
              </a:lnSpc>
              <a:spcBef>
                <a:spcPts val="500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There may be tens or hundreds of private IP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addresses, each belonging to one specific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93189" name="object 5">
            <a:extLst>
              <a:ext uri="{FF2B5EF4-FFF2-40B4-BE49-F238E27FC236}">
                <a16:creationId xmlns:a16="http://schemas.microsoft.com/office/drawing/2014/main" id="{D4E002B9-93F9-5E07-30BE-0960DBC0715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6113463"/>
            <a:ext cx="6018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problem arises when we want to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47D12D4-25DC-951B-66F0-302C3CA1DE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6483350"/>
            <a:ext cx="665162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source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to an external</a:t>
            </a:r>
          </a:p>
        </p:txBody>
      </p:sp>
      <p:sp>
        <p:nvSpPr>
          <p:cNvPr id="93191" name="object 8">
            <a:extLst>
              <a:ext uri="{FF2B5EF4-FFF2-40B4-BE49-F238E27FC236}">
                <a16:creationId xmlns:a16="http://schemas.microsoft.com/office/drawing/2014/main" id="{30811197-EAB5-0745-5400-D180818078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91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1">
            <a:extLst>
              <a:ext uri="{FF2B5EF4-FFF2-40B4-BE49-F238E27FC236}">
                <a16:creationId xmlns:a16="http://schemas.microsoft.com/office/drawing/2014/main" id="{BD80606B-78B5-3DF0-96DF-8F636F082C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12134D-F593-C952-92C8-396C2D0289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720566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Other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 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1268" name="object 5">
            <a:extLst>
              <a:ext uri="{FF2B5EF4-FFF2-40B4-BE49-F238E27FC236}">
                <a16:creationId xmlns:a16="http://schemas.microsoft.com/office/drawing/2014/main" id="{1E54C09D-C522-EA4C-6E72-D75469B5AF2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6363" y="1268413"/>
            <a:ext cx="73564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Control: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when the number of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sent by source is beyond the capacity of network or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routers.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another issue in the network layer protocol. If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continues, sometimes </a:t>
            </a: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situation may arrive where the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collapses and no datagrams are delivered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Although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 is indirectly implemented in network layer, but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there is a lack of congestion control in the network layer.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object 1">
            <a:extLst>
              <a:ext uri="{FF2B5EF4-FFF2-40B4-BE49-F238E27FC236}">
                <a16:creationId xmlns:a16="http://schemas.microsoft.com/office/drawing/2014/main" id="{1778A145-6AF4-D33E-B089-4301FB160B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E93485-12D4-58BC-2A06-F4D8E74508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4212" name="object 4">
            <a:extLst>
              <a:ext uri="{FF2B5EF4-FFF2-40B4-BE49-F238E27FC236}">
                <a16:creationId xmlns:a16="http://schemas.microsoft.com/office/drawing/2014/main" id="{4628DEE7-A8B7-FF75-B689-A1944011205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(Internet Protocol) is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uses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datagrams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to communicate over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packet-switched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. The IP protocol operates at the network layer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of the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OSI reference model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is a part of a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 of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as TCP/IP.</a:t>
            </a:r>
          </a:p>
        </p:txBody>
      </p:sp>
      <p:sp>
        <p:nvSpPr>
          <p:cNvPr id="94213" name="object 5">
            <a:extLst>
              <a:ext uri="{FF2B5EF4-FFF2-40B4-BE49-F238E27FC236}">
                <a16:creationId xmlns:a16="http://schemas.microsoft.com/office/drawing/2014/main" id="{BA883F52-DD95-F6E4-7A7A-68F39B6666C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network service transmits datagrams between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871E5B-01C4-E0DB-9DB4-53AACA4FF30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002213"/>
            <a:ext cx="45339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using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DC765"/>
                </a:solidFill>
                <a:latin typeface="Times New Roman"/>
                <a:cs typeface="Times New Roman"/>
                <a:sym typeface="Wingdings"/>
                <a:hlinkClick r:id="rId13"/>
              </a:rPr>
              <a:t>routers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</a:p>
        </p:txBody>
      </p:sp>
      <p:sp>
        <p:nvSpPr>
          <p:cNvPr id="94215" name="object 8">
            <a:extLst>
              <a:ext uri="{FF2B5EF4-FFF2-40B4-BE49-F238E27FC236}">
                <a16:creationId xmlns:a16="http://schemas.microsoft.com/office/drawing/2014/main" id="{48B6CA62-4589-21D2-E7D7-ABC6DF958A4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92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object 1">
            <a:extLst>
              <a:ext uri="{FF2B5EF4-FFF2-40B4-BE49-F238E27FC236}">
                <a16:creationId xmlns:a16="http://schemas.microsoft.com/office/drawing/2014/main" id="{5AA4D4AA-4ECB-5C34-3130-DA23A87F65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A5F753E-04FC-A5FB-3808-56C5C0D322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5236" name="object 4">
            <a:extLst>
              <a:ext uri="{FF2B5EF4-FFF2-40B4-BE49-F238E27FC236}">
                <a16:creationId xmlns:a16="http://schemas.microsoft.com/office/drawing/2014/main" id="{4FBD595B-0280-54B5-558D-31C3A28941B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themselves are simple, since no information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concerning the datagrams which are forwarded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link.</a:t>
            </a:r>
          </a:p>
        </p:txBody>
      </p:sp>
      <p:sp>
        <p:nvSpPr>
          <p:cNvPr id="95237" name="object 5">
            <a:extLst>
              <a:ext uri="{FF2B5EF4-FFF2-40B4-BE49-F238E27FC236}">
                <a16:creationId xmlns:a16="http://schemas.microsoft.com/office/drawing/2014/main" id="{0D203094-C4C1-58AE-1D3E-59D4D4992B1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complex part of an IP router is concerned with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optimum link to use to reach each destination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network.</a:t>
            </a:r>
          </a:p>
        </p:txBody>
      </p:sp>
      <p:sp>
        <p:nvSpPr>
          <p:cNvPr id="95238" name="object 6">
            <a:extLst>
              <a:ext uri="{FF2B5EF4-FFF2-40B4-BE49-F238E27FC236}">
                <a16:creationId xmlns:a16="http://schemas.microsoft.com/office/drawing/2014/main" id="{AEF9A93F-479B-8EFA-ED45-B7256B80815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792663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known as "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routing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Although this process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intensive, it is only performed at periodic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intervals.</a:t>
            </a:r>
          </a:p>
        </p:txBody>
      </p:sp>
      <p:sp>
        <p:nvSpPr>
          <p:cNvPr id="95239" name="object 8">
            <a:extLst>
              <a:ext uri="{FF2B5EF4-FFF2-40B4-BE49-F238E27FC236}">
                <a16:creationId xmlns:a16="http://schemas.microsoft.com/office/drawing/2014/main" id="{8560ADD4-81DF-5F13-BF39-0329A1A9519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93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bject 1">
            <a:extLst>
              <a:ext uri="{FF2B5EF4-FFF2-40B4-BE49-F238E27FC236}">
                <a16:creationId xmlns:a16="http://schemas.microsoft.com/office/drawing/2014/main" id="{34CE8BCA-85BC-498F-3656-0CB50AE6A6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184054-F9BB-9141-3D94-5C958C4A8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12470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</a:t>
            </a:r>
            <a:r>
              <a:rPr sz="3900" spc="28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Internet</a:t>
            </a:r>
            <a:r>
              <a:rPr sz="39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Control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96260" name="object 4">
            <a:extLst>
              <a:ext uri="{FF2B5EF4-FFF2-40B4-BE49-F238E27FC236}">
                <a16:creationId xmlns:a16="http://schemas.microsoft.com/office/drawing/2014/main" id="{907C1652-C63A-706E-1FD8-966447BB1EE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IP does not have a inbuilt mechanism for sending error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control messages. It depends on Internet Control Message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Protocol(ICMP) to provide an error control.</a:t>
            </a:r>
          </a:p>
        </p:txBody>
      </p:sp>
      <p:sp>
        <p:nvSpPr>
          <p:cNvPr id="96261" name="object 5">
            <a:extLst>
              <a:ext uri="{FF2B5EF4-FFF2-40B4-BE49-F238E27FC236}">
                <a16:creationId xmlns:a16="http://schemas.microsoft.com/office/drawing/2014/main" id="{001EE6E5-61E6-9D6D-3F85-0868067AA59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reporting errors and management queries.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protocol and used by networks devices like routers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sending the error messages and operations information.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the requested service is not available or that a host 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could not be reached.</a:t>
            </a:r>
          </a:p>
        </p:txBody>
      </p:sp>
      <p:sp>
        <p:nvSpPr>
          <p:cNvPr id="96262" name="object 7">
            <a:extLst>
              <a:ext uri="{FF2B5EF4-FFF2-40B4-BE49-F238E27FC236}">
                <a16:creationId xmlns:a16="http://schemas.microsoft.com/office/drawing/2014/main" id="{A2CF40EC-C864-BA23-7C26-CBFF5BCAC2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94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object 1">
            <a:extLst>
              <a:ext uri="{FF2B5EF4-FFF2-40B4-BE49-F238E27FC236}">
                <a16:creationId xmlns:a16="http://schemas.microsoft.com/office/drawing/2014/main" id="{83B5AD54-5939-94D3-6872-4D6D64F57F9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7283" name="object 3">
            <a:extLst>
              <a:ext uri="{FF2B5EF4-FFF2-40B4-BE49-F238E27FC236}">
                <a16:creationId xmlns:a16="http://schemas.microsoft.com/office/drawing/2014/main" id="{733533A1-0ED0-840D-79C3-2CCF861AEE2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5160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ICMP</a:t>
            </a:r>
          </a:p>
        </p:txBody>
      </p:sp>
      <p:sp>
        <p:nvSpPr>
          <p:cNvPr id="97284" name="object 4">
            <a:extLst>
              <a:ext uri="{FF2B5EF4-FFF2-40B4-BE49-F238E27FC236}">
                <a16:creationId xmlns:a16="http://schemas.microsoft.com/office/drawing/2014/main" id="{31B0C804-9CAE-A767-446A-46209D8207B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Control Message Protocol (ICMP) is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network layer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used by network devices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diagnose network communication issues.</a:t>
            </a:r>
          </a:p>
        </p:txBody>
      </p:sp>
      <p:sp>
        <p:nvSpPr>
          <p:cNvPr id="97285" name="object 5">
            <a:extLst>
              <a:ext uri="{FF2B5EF4-FFF2-40B4-BE49-F238E27FC236}">
                <a16:creationId xmlns:a16="http://schemas.microsoft.com/office/drawing/2014/main" id="{A098C39D-6E0D-4229-A54B-C413198D0BB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mainly used to determine whether or not data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7C6191C-FAA9-99C5-7BBE-FA6EAEA348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055938"/>
            <a:ext cx="65246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reaching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intended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timely 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manner.</a:t>
            </a:r>
          </a:p>
        </p:txBody>
      </p:sp>
      <p:sp>
        <p:nvSpPr>
          <p:cNvPr id="97287" name="object 7">
            <a:extLst>
              <a:ext uri="{FF2B5EF4-FFF2-40B4-BE49-F238E27FC236}">
                <a16:creationId xmlns:a16="http://schemas.microsoft.com/office/drawing/2014/main" id="{636EF956-E624-FA6A-59E0-186AAB0296F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Commonly, the ICMP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on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103D927-96A3-3712-6F0A-C2C3CF30D67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863975"/>
            <a:ext cx="31083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devices,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such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97289" name="object 9">
            <a:extLst>
              <a:ext uri="{FF2B5EF4-FFF2-40B4-BE49-F238E27FC236}">
                <a16:creationId xmlns:a16="http://schemas.microsoft.com/office/drawing/2014/main" id="{CB5D8780-530A-80B6-9497-87131ACD9472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crucial for error reporting and testing, but it can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also be used in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distributed denial-of-service (DDoS)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attacks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.</a:t>
            </a:r>
          </a:p>
        </p:txBody>
      </p:sp>
      <p:sp>
        <p:nvSpPr>
          <p:cNvPr id="97290" name="object 11">
            <a:extLst>
              <a:ext uri="{FF2B5EF4-FFF2-40B4-BE49-F238E27FC236}">
                <a16:creationId xmlns:a16="http://schemas.microsoft.com/office/drawing/2014/main" id="{7B3F4797-9ED3-7C9F-3820-0CDB0BFCF55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95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object 1">
            <a:extLst>
              <a:ext uri="{FF2B5EF4-FFF2-40B4-BE49-F238E27FC236}">
                <a16:creationId xmlns:a16="http://schemas.microsoft.com/office/drawing/2014/main" id="{E4ADB055-0717-1160-57D8-4AF6E7F0A9D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3AFEA30-B2CF-861E-AE1D-4EB98A22D4F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070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3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used for?</a:t>
            </a:r>
          </a:p>
        </p:txBody>
      </p:sp>
      <p:sp>
        <p:nvSpPr>
          <p:cNvPr id="98308" name="object 4">
            <a:extLst>
              <a:ext uri="{FF2B5EF4-FFF2-40B4-BE49-F238E27FC236}">
                <a16:creationId xmlns:a16="http://schemas.microsoft.com/office/drawing/2014/main" id="{98A9DDC7-E7FA-AE4A-E3CE-79EA54B179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6784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ICMP is for error reporting.</a:t>
            </a:r>
          </a:p>
        </p:txBody>
      </p:sp>
      <p:sp>
        <p:nvSpPr>
          <p:cNvPr id="98309" name="object 5">
            <a:extLst>
              <a:ext uri="{FF2B5EF4-FFF2-40B4-BE49-F238E27FC236}">
                <a16:creationId xmlns:a16="http://schemas.microsoft.com/office/drawing/2014/main" id="{20B80C1B-09AE-566F-E1B2-7E3C5A37D0A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59013"/>
            <a:ext cx="73977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two devices connect over the Internet, the ICMP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errors to share with the sending device in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that any of the data did not get to its intended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98310" name="object 6">
            <a:extLst>
              <a:ext uri="{FF2B5EF4-FFF2-40B4-BE49-F238E27FC236}">
                <a16:creationId xmlns:a16="http://schemas.microsoft.com/office/drawing/2014/main" id="{516341C4-154F-6E36-ADC0-069744F5127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29138"/>
            <a:ext cx="73993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packet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data is too large for a router,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will drop the packet and send an ICMP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back to the original source for the data.</a:t>
            </a:r>
          </a:p>
        </p:txBody>
      </p:sp>
      <p:sp>
        <p:nvSpPr>
          <p:cNvPr id="98311" name="object 8">
            <a:extLst>
              <a:ext uri="{FF2B5EF4-FFF2-40B4-BE49-F238E27FC236}">
                <a16:creationId xmlns:a16="http://schemas.microsoft.com/office/drawing/2014/main" id="{D3F461AE-302E-B4A0-B4E9-2B9419B0758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96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object 1">
            <a:extLst>
              <a:ext uri="{FF2B5EF4-FFF2-40B4-BE49-F238E27FC236}">
                <a16:creationId xmlns:a16="http://schemas.microsoft.com/office/drawing/2014/main" id="{3254578E-5CB9-DB9F-3A9B-5C98179EB6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9331" name="object 3">
            <a:extLst>
              <a:ext uri="{FF2B5EF4-FFF2-40B4-BE49-F238E27FC236}">
                <a16:creationId xmlns:a16="http://schemas.microsoft.com/office/drawing/2014/main" id="{A4A6BB06-05D6-83BF-1210-9A88587941F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403225"/>
            <a:ext cx="7829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secondary use of ICMP protocol is to perform network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diagnostics; the commonly used terminal utilities traceroute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 both operate using ICMP.</a:t>
            </a:r>
          </a:p>
        </p:txBody>
      </p:sp>
      <p:sp>
        <p:nvSpPr>
          <p:cNvPr id="99332" name="object 4">
            <a:extLst>
              <a:ext uri="{FF2B5EF4-FFF2-40B4-BE49-F238E27FC236}">
                <a16:creationId xmlns:a16="http://schemas.microsoft.com/office/drawing/2014/main" id="{3796B076-50BE-7E3A-D487-E12355B8515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65225" y="1989138"/>
            <a:ext cx="78311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traceroute utility is used to display the 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routing</a:t>
            </a:r>
            <a:r>
              <a:rPr lang="ru-RU" altLang="en-US" sz="22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between</a:t>
            </a:r>
          </a:p>
        </p:txBody>
      </p:sp>
      <p:sp>
        <p:nvSpPr>
          <p:cNvPr id="99333" name="object 5">
            <a:extLst>
              <a:ext uri="{FF2B5EF4-FFF2-40B4-BE49-F238E27FC236}">
                <a16:creationId xmlns:a16="http://schemas.microsoft.com/office/drawing/2014/main" id="{C674B10F-1668-6609-F5A7-24B272108A3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2492375"/>
            <a:ext cx="24876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Internet devices.</a:t>
            </a:r>
          </a:p>
        </p:txBody>
      </p:sp>
      <p:sp>
        <p:nvSpPr>
          <p:cNvPr id="99334" name="object 6">
            <a:extLst>
              <a:ext uri="{FF2B5EF4-FFF2-40B4-BE49-F238E27FC236}">
                <a16:creationId xmlns:a16="http://schemas.microsoft.com/office/drawing/2014/main" id="{C424D9BA-5A4B-4138-08E0-ADC0C56D759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65225" y="3071813"/>
            <a:ext cx="78311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routing path is the actual physical path of connected routers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65F59A-3DA3-1477-22F8-B63EBCDA98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47800" y="3573463"/>
            <a:ext cx="73596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 a request must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pass</a:t>
            </a:r>
            <a:r>
              <a:rPr sz="2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 before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reaches its destination.</a:t>
            </a:r>
          </a:p>
        </p:txBody>
      </p:sp>
      <p:sp>
        <p:nvSpPr>
          <p:cNvPr id="99336" name="object 8">
            <a:extLst>
              <a:ext uri="{FF2B5EF4-FFF2-40B4-BE49-F238E27FC236}">
                <a16:creationId xmlns:a16="http://schemas.microsoft.com/office/drawing/2014/main" id="{9E2EFFB7-9470-8F64-A00C-F6EEEE7633B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65225" y="4152900"/>
            <a:ext cx="785177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journey between one router and another is known as a ‘hop,’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traceroute also reports the time required for each hop along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way. This can be useful for determining sources of network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delay.</a:t>
            </a:r>
          </a:p>
        </p:txBody>
      </p:sp>
      <p:sp>
        <p:nvSpPr>
          <p:cNvPr id="99337" name="object 10">
            <a:extLst>
              <a:ext uri="{FF2B5EF4-FFF2-40B4-BE49-F238E27FC236}">
                <a16:creationId xmlns:a16="http://schemas.microsoft.com/office/drawing/2014/main" id="{D4B94BBF-EBD9-33C9-0F59-4B6CF5B8D1D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97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object 1">
            <a:extLst>
              <a:ext uri="{FF2B5EF4-FFF2-40B4-BE49-F238E27FC236}">
                <a16:creationId xmlns:a16="http://schemas.microsoft.com/office/drawing/2014/main" id="{CCBDE8CE-9E27-5975-A9EF-00716309B3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16B8B22-CFB6-A1EE-C469-93EE086276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48017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</a:p>
        </p:txBody>
      </p:sp>
      <p:sp>
        <p:nvSpPr>
          <p:cNvPr id="100356" name="object 4">
            <a:extLst>
              <a:ext uri="{FF2B5EF4-FFF2-40B4-BE49-F238E27FC236}">
                <a16:creationId xmlns:a16="http://schemas.microsoft.com/office/drawing/2014/main" id="{A1553C3B-99D5-8E31-35ED-DC27A596ADA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687228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ICMP messages are divided into two broad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categories: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error-reporting messages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query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</p:txBody>
      </p:sp>
      <p:sp>
        <p:nvSpPr>
          <p:cNvPr id="100357" name="object 5">
            <a:extLst>
              <a:ext uri="{FF2B5EF4-FFF2-40B4-BE49-F238E27FC236}">
                <a16:creationId xmlns:a16="http://schemas.microsoft.com/office/drawing/2014/main" id="{F6C2DE12-F970-E9F1-C368-1000F1A439F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728345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error-reporting messages report problems that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 router or a host (destination) may encounter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when it processes an IP packet.</a:t>
            </a:r>
          </a:p>
        </p:txBody>
      </p:sp>
      <p:sp>
        <p:nvSpPr>
          <p:cNvPr id="100358" name="object 6">
            <a:extLst>
              <a:ext uri="{FF2B5EF4-FFF2-40B4-BE49-F238E27FC236}">
                <a16:creationId xmlns:a16="http://schemas.microsoft.com/office/drawing/2014/main" id="{161EB221-5092-BEA4-7C24-F4721050CB8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862388"/>
            <a:ext cx="70262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query messages help a host or a network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manager get specific information from a router or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host.</a:t>
            </a:r>
          </a:p>
        </p:txBody>
      </p:sp>
      <p:sp>
        <p:nvSpPr>
          <p:cNvPr id="100359" name="object 8">
            <a:extLst>
              <a:ext uri="{FF2B5EF4-FFF2-40B4-BE49-F238E27FC236}">
                <a16:creationId xmlns:a16="http://schemas.microsoft.com/office/drawing/2014/main" id="{5784A722-0426-BF6A-E976-D7743686604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98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object 1">
            <a:extLst>
              <a:ext uri="{FF2B5EF4-FFF2-40B4-BE49-F238E27FC236}">
                <a16:creationId xmlns:a16="http://schemas.microsoft.com/office/drawing/2014/main" id="{EE9AB74D-B2DC-7527-9723-A75DB7B3581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79" name="object 4">
            <a:extLst>
              <a:ext uri="{FF2B5EF4-FFF2-40B4-BE49-F238E27FC236}">
                <a16:creationId xmlns:a16="http://schemas.microsoft.com/office/drawing/2014/main" id="{3EE95EF0-8B77-EB69-810F-28AA1A862E1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99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object 1">
            <a:extLst>
              <a:ext uri="{FF2B5EF4-FFF2-40B4-BE49-F238E27FC236}">
                <a16:creationId xmlns:a16="http://schemas.microsoft.com/office/drawing/2014/main" id="{CBCD764D-29FB-5580-1E58-F57F44DB0A4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0EBEDC-A9B5-B634-0BC2-4C60C8FE09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377825"/>
            <a:ext cx="66897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32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Erro</a:t>
            </a:r>
            <a:r>
              <a:rPr sz="3200" b="1" spc="1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200" b="1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Reporting</a:t>
            </a:r>
            <a:r>
              <a:rPr sz="3200" b="1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Messages</a:t>
            </a:r>
          </a:p>
        </p:txBody>
      </p:sp>
      <p:sp>
        <p:nvSpPr>
          <p:cNvPr id="102404" name="object 5">
            <a:extLst>
              <a:ext uri="{FF2B5EF4-FFF2-40B4-BE49-F238E27FC236}">
                <a16:creationId xmlns:a16="http://schemas.microsoft.com/office/drawing/2014/main" id="{3A43739D-B092-D394-49E3-3C6A42D962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100</a:t>
            </a: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object 1">
            <a:extLst>
              <a:ext uri="{FF2B5EF4-FFF2-40B4-BE49-F238E27FC236}">
                <a16:creationId xmlns:a16="http://schemas.microsoft.com/office/drawing/2014/main" id="{CC0C8F25-FC92-2AD1-C74F-0191B1DC28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7" name="object 3">
            <a:extLst>
              <a:ext uri="{FF2B5EF4-FFF2-40B4-BE49-F238E27FC236}">
                <a16:creationId xmlns:a16="http://schemas.microsoft.com/office/drawing/2014/main" id="{6EEE6276-5DB9-F71E-5ADE-0C850417A99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2913"/>
            <a:ext cx="73183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Destination Unreachable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cannot route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datagram, the datagram is discarded and sends a destination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unreachable message to source host.</a:t>
            </a:r>
          </a:p>
        </p:txBody>
      </p:sp>
      <p:sp>
        <p:nvSpPr>
          <p:cNvPr id="103428" name="object 4">
            <a:extLst>
              <a:ext uri="{FF2B5EF4-FFF2-40B4-BE49-F238E27FC236}">
                <a16:creationId xmlns:a16="http://schemas.microsoft.com/office/drawing/2014/main" id="{0B820F53-A78D-232A-904C-7418B0354C5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3513"/>
            <a:ext cx="66627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Source Quench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or host discards 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due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congestion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, it sends a source-quench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 to the source host. This message acts as flow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control.</a:t>
            </a:r>
          </a:p>
        </p:txBody>
      </p:sp>
      <p:sp>
        <p:nvSpPr>
          <p:cNvPr id="103429" name="object 5">
            <a:extLst>
              <a:ext uri="{FF2B5EF4-FFF2-40B4-BE49-F238E27FC236}">
                <a16:creationId xmlns:a16="http://schemas.microsoft.com/office/drawing/2014/main" id="{F0591884-EEE4-10F8-F493-E56358EBD5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730500"/>
            <a:ext cx="724852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Time Exceeded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discards a datagram when TTL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field becomes 0 and a time exceeded message is sent to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source host.</a:t>
            </a:r>
          </a:p>
        </p:txBody>
      </p:sp>
      <p:sp>
        <p:nvSpPr>
          <p:cNvPr id="103430" name="object 6">
            <a:extLst>
              <a:ext uri="{FF2B5EF4-FFF2-40B4-BE49-F238E27FC236}">
                <a16:creationId xmlns:a16="http://schemas.microsoft.com/office/drawing/2014/main" id="{EA6E1A28-BF29-A817-9CCD-8B7C7ECEDF2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721100"/>
            <a:ext cx="7250113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Parameter Problem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router discovers ambiguous or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missing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value in any field of the datagram, it discards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and sends parameter problem message to source.</a:t>
            </a:r>
          </a:p>
        </p:txBody>
      </p:sp>
      <p:sp>
        <p:nvSpPr>
          <p:cNvPr id="103431" name="object 7">
            <a:extLst>
              <a:ext uri="{FF2B5EF4-FFF2-40B4-BE49-F238E27FC236}">
                <a16:creationId xmlns:a16="http://schemas.microsoft.com/office/drawing/2014/main" id="{01762A27-F580-E764-FBC3-971474AF602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11700"/>
            <a:ext cx="728503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Redirection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Redirect messages are sent by the default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to inform the source host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its forwarding table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the packet is routed on a wrong path.</a:t>
            </a:r>
          </a:p>
        </p:txBody>
      </p:sp>
      <p:sp>
        <p:nvSpPr>
          <p:cNvPr id="103432" name="object 9">
            <a:extLst>
              <a:ext uri="{FF2B5EF4-FFF2-40B4-BE49-F238E27FC236}">
                <a16:creationId xmlns:a16="http://schemas.microsoft.com/office/drawing/2014/main" id="{F407DAB1-96E2-E4B1-81D0-6A6C6D9B0D8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101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6.14"/>
  <p:tag name="AS_TITLE" val="Aspose.Slides for .NET 2.0"/>
  <p:tag name="AS_VERSION" val="2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0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1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2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5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6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7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8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9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5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7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9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0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1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4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5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6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7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8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1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2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3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5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6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7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8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9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0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1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2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3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6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7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8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9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1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2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3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4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5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8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9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2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3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4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5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7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1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5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0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3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5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9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0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3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4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6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7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8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9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0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1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3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4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5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6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7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8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0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1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4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5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6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7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8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9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0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1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4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5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6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7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8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1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2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6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7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8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0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1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2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3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4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5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7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8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0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1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3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4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5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7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1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2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3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5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9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3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6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7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9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3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4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5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6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0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2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3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5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6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7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8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9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2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3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5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7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8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9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0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3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4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5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6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8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9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1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2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3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4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5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6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7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9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0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3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4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5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6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7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8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1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2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4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5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7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8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9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0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4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5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6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7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8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9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0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1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3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0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2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3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4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7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8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9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0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1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2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3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4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5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1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5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6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9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0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1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2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3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5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6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8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2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3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5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6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7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9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0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6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8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9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0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1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2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3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5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6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9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0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1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8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2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3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4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5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6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8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0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1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2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4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5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6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7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8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0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3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4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5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6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7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9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0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1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3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5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7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8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9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1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2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3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5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6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8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9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1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2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3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4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5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6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7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1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0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1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2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3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4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5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6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7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8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1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4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6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7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8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0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1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8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8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3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7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8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3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4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3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3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4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9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5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2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3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3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4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5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3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8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0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3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5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9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0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4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5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8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9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4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5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7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7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4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7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9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2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5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8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5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7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4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5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5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4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7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8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8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3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7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0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6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8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9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5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4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0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7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8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7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8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4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5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7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9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0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1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2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3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4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5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6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1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0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5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2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3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4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5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8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1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3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4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5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8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9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0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3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4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5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6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7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9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0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1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2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4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5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6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7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8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0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1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2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3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0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1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2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3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4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5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0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1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2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3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5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6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7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860917339A24CBF48CA72FD87A938" ma:contentTypeVersion="4" ma:contentTypeDescription="Create a new document." ma:contentTypeScope="" ma:versionID="980b02646fa074ec6df36e14e32d67b1">
  <xsd:schema xmlns:xsd="http://www.w3.org/2001/XMLSchema" xmlns:xs="http://www.w3.org/2001/XMLSchema" xmlns:p="http://schemas.microsoft.com/office/2006/metadata/properties" xmlns:ns2="add626ea-3744-4bc4-9968-be3225425790" xmlns:ns3="be0a9719-4ac4-4ca6-8b98-e7dd01bc4f66" targetNamespace="http://schemas.microsoft.com/office/2006/metadata/properties" ma:root="true" ma:fieldsID="8108df76a192e00ecce4cadae88a104d" ns2:_="" ns3:_="">
    <xsd:import namespace="add626ea-3744-4bc4-9968-be3225425790"/>
    <xsd:import namespace="be0a9719-4ac4-4ca6-8b98-e7dd01bc4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d626ea-3744-4bc4-9968-be3225425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a9719-4ac4-4ca6-8b98-e7dd01bc4f6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39E454-8D56-466C-A092-6D5B0446F4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d626ea-3744-4bc4-9968-be3225425790"/>
    <ds:schemaRef ds:uri="be0a9719-4ac4-4ca6-8b98-e7dd01bc4f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063FC-5794-4FCE-BC07-EFF68B916B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B4C38A-A7E6-4B95-8429-B44BAFE204D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13395</Words>
  <Application>Microsoft Office PowerPoint</Application>
  <PresentationFormat>On-screen Show (4:3)</PresentationFormat>
  <Paragraphs>2087</Paragraphs>
  <Slides>233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Lenovo</cp:lastModifiedBy>
  <cp:revision>10</cp:revision>
  <cp:lastPrinted>1601-01-01T00:00:00Z</cp:lastPrinted>
  <dcterms:created xsi:type="dcterms:W3CDTF">1601-01-01T00:00:00Z</dcterms:created>
  <dcterms:modified xsi:type="dcterms:W3CDTF">2023-04-19T18:16:04Z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0x010100821860917339A24CBF48CA72FD87A938</vt:lpwstr>
  </property>
</Properties>
</file>